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80" r:id="rId2"/>
    <p:sldId id="285" r:id="rId3"/>
    <p:sldId id="263" r:id="rId4"/>
    <p:sldId id="264" r:id="rId5"/>
    <p:sldId id="265" r:id="rId6"/>
    <p:sldId id="288" r:id="rId7"/>
    <p:sldId id="278" r:id="rId8"/>
    <p:sldId id="279" r:id="rId9"/>
    <p:sldId id="290" r:id="rId10"/>
    <p:sldId id="272" r:id="rId11"/>
    <p:sldId id="271" r:id="rId12"/>
    <p:sldId id="270" r:id="rId13"/>
    <p:sldId id="275" r:id="rId14"/>
    <p:sldId id="292" r:id="rId15"/>
    <p:sldId id="291" r:id="rId16"/>
    <p:sldId id="293" r:id="rId17"/>
    <p:sldId id="277" r:id="rId18"/>
    <p:sldId id="286" r:id="rId19"/>
    <p:sldId id="273" r:id="rId20"/>
    <p:sldId id="274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6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поступления в Вузы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90</c:v>
                </c:pt>
                <c:pt idx="1">
                  <c:v>93</c:v>
                </c:pt>
                <c:pt idx="2">
                  <c:v>94.4</c:v>
                </c:pt>
                <c:pt idx="3">
                  <c:v>96.4</c:v>
                </c:pt>
                <c:pt idx="4">
                  <c:v>79.59</c:v>
                </c:pt>
                <c:pt idx="5">
                  <c:v>91.8</c:v>
                </c:pt>
                <c:pt idx="6">
                  <c:v>87.3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D5-4C79-BCB5-E316B9D14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поступления на бюджетное обучение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78.3</c:v>
                </c:pt>
                <c:pt idx="1">
                  <c:v>92.4</c:v>
                </c:pt>
                <c:pt idx="2">
                  <c:v>70.599999999999994</c:v>
                </c:pt>
                <c:pt idx="3">
                  <c:v>67.3</c:v>
                </c:pt>
                <c:pt idx="4">
                  <c:v>51.1</c:v>
                </c:pt>
                <c:pt idx="5">
                  <c:v>71.400000000000006</c:v>
                </c:pt>
                <c:pt idx="6">
                  <c:v>74.5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D5-4C79-BCB5-E316B9D142AA}"/>
            </c:ext>
          </c:extLst>
        </c:ser>
        <c:shape val="box"/>
        <c:axId val="164347264"/>
        <c:axId val="165134720"/>
        <c:axId val="0"/>
      </c:bar3DChart>
      <c:catAx>
        <c:axId val="164347264"/>
        <c:scaling>
          <c:orientation val="minMax"/>
        </c:scaling>
        <c:axPos val="b"/>
        <c:numFmt formatCode="General" sourceLinked="0"/>
        <c:tickLblPos val="nextTo"/>
        <c:crossAx val="165134720"/>
        <c:crosses val="autoZero"/>
        <c:auto val="1"/>
        <c:lblAlgn val="ctr"/>
        <c:lblOffset val="100"/>
      </c:catAx>
      <c:valAx>
        <c:axId val="16513472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64347264"/>
        <c:crosses val="autoZero"/>
        <c:crossBetween val="between"/>
        <c:majorUnit val="10"/>
        <c:minorUnit val="2"/>
      </c:valAx>
    </c:plotArea>
    <c:legend>
      <c:legendPos val="r"/>
      <c:layout/>
    </c:legend>
    <c:plotVisOnly val="1"/>
    <c:dispBlanksAs val="gap"/>
  </c:chart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F2B1D-99D4-4E93-B38D-1C4A9ED759FB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46A82B0-1610-4BA5-9446-A7E3C31627F9}">
      <dgm:prSet phldrT="[Текст]" custT="1"/>
      <dgm:spPr/>
      <dgm:t>
        <a:bodyPr anchor="t"/>
        <a:lstStyle/>
        <a:p>
          <a:r>
            <a:rPr lang="ru-RU" sz="2400" b="1" dirty="0"/>
            <a:t>Концептуальный </a:t>
          </a:r>
          <a:r>
            <a:rPr lang="ru-RU" sz="1800" b="1" dirty="0"/>
            <a:t>     </a:t>
          </a:r>
          <a:endParaRPr lang="ru-RU" sz="1800" b="1" dirty="0" smtClean="0"/>
        </a:p>
        <a:p>
          <a:r>
            <a:rPr lang="ru-RU" sz="1800" b="1" dirty="0" smtClean="0"/>
            <a:t>совокупность </a:t>
          </a:r>
          <a:r>
            <a:rPr lang="ru-RU" sz="1800" b="1" dirty="0"/>
            <a:t>целей, ценностей и принципов </a:t>
          </a:r>
          <a:endParaRPr lang="ru-RU" sz="1800" dirty="0"/>
        </a:p>
      </dgm:t>
    </dgm:pt>
    <dgm:pt modelId="{CCCFAD0B-5015-44B4-B389-3879A47CABEE}" type="parTrans" cxnId="{B43673F3-CB00-45CE-8BF5-001E4B850E94}">
      <dgm:prSet/>
      <dgm:spPr/>
      <dgm:t>
        <a:bodyPr/>
        <a:lstStyle/>
        <a:p>
          <a:endParaRPr lang="ru-RU"/>
        </a:p>
      </dgm:t>
    </dgm:pt>
    <dgm:pt modelId="{34DF0A3D-B893-49F9-965F-457A1E25606A}" type="sibTrans" cxnId="{B43673F3-CB00-45CE-8BF5-001E4B850E94}">
      <dgm:prSet/>
      <dgm:spPr/>
      <dgm:t>
        <a:bodyPr/>
        <a:lstStyle/>
        <a:p>
          <a:endParaRPr lang="ru-RU"/>
        </a:p>
      </dgm:t>
    </dgm:pt>
    <dgm:pt modelId="{34320084-6087-435A-91D7-708D759422AA}">
      <dgm:prSet phldrT="[Текст]" phldr="1"/>
      <dgm:spPr/>
      <dgm:t>
        <a:bodyPr/>
        <a:lstStyle/>
        <a:p>
          <a:endParaRPr lang="ru-RU" dirty="0"/>
        </a:p>
      </dgm:t>
    </dgm:pt>
    <dgm:pt modelId="{C81FB233-7939-469F-B9D7-CEFCA28B2A03}" type="parTrans" cxnId="{93B275E5-7763-4506-BD77-C8CC2584469A}">
      <dgm:prSet/>
      <dgm:spPr/>
      <dgm:t>
        <a:bodyPr/>
        <a:lstStyle/>
        <a:p>
          <a:endParaRPr lang="ru-RU"/>
        </a:p>
      </dgm:t>
    </dgm:pt>
    <dgm:pt modelId="{A837791B-0AD5-430E-B110-22CFAB6F3843}" type="sibTrans" cxnId="{93B275E5-7763-4506-BD77-C8CC2584469A}">
      <dgm:prSet/>
      <dgm:spPr/>
      <dgm:t>
        <a:bodyPr/>
        <a:lstStyle/>
        <a:p>
          <a:endParaRPr lang="ru-RU"/>
        </a:p>
      </dgm:t>
    </dgm:pt>
    <dgm:pt modelId="{F3039D93-6B0A-4372-B659-5B2D31B8B042}">
      <dgm:prSet phldrT="[Текст]" phldr="1"/>
      <dgm:spPr/>
      <dgm:t>
        <a:bodyPr/>
        <a:lstStyle/>
        <a:p>
          <a:endParaRPr lang="ru-RU" dirty="0"/>
        </a:p>
      </dgm:t>
    </dgm:pt>
    <dgm:pt modelId="{42262372-9058-4681-BA78-BD117D71B78B}" type="parTrans" cxnId="{238ACB1E-6BBB-43A3-BD5E-9B202BD0C062}">
      <dgm:prSet/>
      <dgm:spPr/>
      <dgm:t>
        <a:bodyPr/>
        <a:lstStyle/>
        <a:p>
          <a:endParaRPr lang="ru-RU"/>
        </a:p>
      </dgm:t>
    </dgm:pt>
    <dgm:pt modelId="{01E11F5F-67F5-4D5A-8693-2DFCCDBC4D22}" type="sibTrans" cxnId="{238ACB1E-6BBB-43A3-BD5E-9B202BD0C062}">
      <dgm:prSet/>
      <dgm:spPr/>
      <dgm:t>
        <a:bodyPr/>
        <a:lstStyle/>
        <a:p>
          <a:endParaRPr lang="ru-RU"/>
        </a:p>
      </dgm:t>
    </dgm:pt>
    <dgm:pt modelId="{34CF5D68-AC61-48F7-80E3-62494C73A1D5}">
      <dgm:prSet custT="1"/>
      <dgm:spPr/>
      <dgm:t>
        <a:bodyPr/>
        <a:lstStyle/>
        <a:p>
          <a:r>
            <a:rPr lang="ru-RU" sz="2400" b="1" dirty="0"/>
            <a:t>Организационно-педагогический </a:t>
          </a:r>
        </a:p>
      </dgm:t>
    </dgm:pt>
    <dgm:pt modelId="{9094B013-45A4-441C-9D53-929EA08C6F17}" type="parTrans" cxnId="{93294A6E-6538-4B30-BC94-DE68277BA819}">
      <dgm:prSet/>
      <dgm:spPr/>
      <dgm:t>
        <a:bodyPr/>
        <a:lstStyle/>
        <a:p>
          <a:endParaRPr lang="ru-RU"/>
        </a:p>
      </dgm:t>
    </dgm:pt>
    <dgm:pt modelId="{8F8B06C4-E6EC-48D1-A567-CF0C4C839278}" type="sibTrans" cxnId="{93294A6E-6538-4B30-BC94-DE68277BA819}">
      <dgm:prSet/>
      <dgm:spPr/>
      <dgm:t>
        <a:bodyPr/>
        <a:lstStyle/>
        <a:p>
          <a:endParaRPr lang="ru-RU"/>
        </a:p>
      </dgm:t>
    </dgm:pt>
    <dgm:pt modelId="{CB143D57-3F67-40D6-9CC5-72B8145FA73B}">
      <dgm:prSet/>
      <dgm:spPr/>
      <dgm:t>
        <a:bodyPr/>
        <a:lstStyle/>
        <a:p>
          <a:endParaRPr lang="ru-RU" dirty="0"/>
        </a:p>
      </dgm:t>
    </dgm:pt>
    <dgm:pt modelId="{AF9632E4-EDE4-4A06-88B7-C7B09197BE15}" type="parTrans" cxnId="{DA5BA8C5-B2D6-4D64-932C-DD2433DC745C}">
      <dgm:prSet/>
      <dgm:spPr/>
      <dgm:t>
        <a:bodyPr/>
        <a:lstStyle/>
        <a:p>
          <a:endParaRPr lang="ru-RU"/>
        </a:p>
      </dgm:t>
    </dgm:pt>
    <dgm:pt modelId="{8E571495-ACFD-4B4C-8B0F-F4DE7E4061A1}" type="sibTrans" cxnId="{DA5BA8C5-B2D6-4D64-932C-DD2433DC745C}">
      <dgm:prSet/>
      <dgm:spPr/>
      <dgm:t>
        <a:bodyPr/>
        <a:lstStyle/>
        <a:p>
          <a:endParaRPr lang="ru-RU"/>
        </a:p>
      </dgm:t>
    </dgm:pt>
    <dgm:pt modelId="{320DCCA0-05D3-418D-8F31-BABA704A098F}">
      <dgm:prSet custT="1"/>
      <dgm:spPr/>
      <dgm:t>
        <a:bodyPr/>
        <a:lstStyle/>
        <a:p>
          <a:r>
            <a:rPr lang="ru-RU" sz="2400" b="1" dirty="0" err="1"/>
            <a:t>Процессуально-технологический</a:t>
          </a:r>
          <a:r>
            <a:rPr lang="ru-RU" sz="2400" b="1" dirty="0"/>
            <a:t> </a:t>
          </a:r>
          <a:endParaRPr lang="ru-RU" sz="2400" b="1" dirty="0" smtClean="0"/>
        </a:p>
        <a:p>
          <a:r>
            <a:rPr lang="ru-RU" sz="1800" b="1" dirty="0" smtClean="0"/>
            <a:t>совокупность </a:t>
          </a:r>
          <a:r>
            <a:rPr lang="ru-RU" sz="1800" b="1" dirty="0"/>
            <a:t>способов организации учебной деятельности</a:t>
          </a:r>
        </a:p>
        <a:p>
          <a:endParaRPr lang="ru-RU" sz="800" dirty="0"/>
        </a:p>
      </dgm:t>
    </dgm:pt>
    <dgm:pt modelId="{387A66C1-0C22-47FB-A37E-44E4D7148EC9}" type="parTrans" cxnId="{55224F74-83FD-4F85-B408-78EF285EFEE3}">
      <dgm:prSet/>
      <dgm:spPr/>
      <dgm:t>
        <a:bodyPr/>
        <a:lstStyle/>
        <a:p>
          <a:endParaRPr lang="ru-RU"/>
        </a:p>
      </dgm:t>
    </dgm:pt>
    <dgm:pt modelId="{5E46C2ED-04E4-4D89-ADE0-99229AC640F8}" type="sibTrans" cxnId="{55224F74-83FD-4F85-B408-78EF285EFEE3}">
      <dgm:prSet/>
      <dgm:spPr/>
      <dgm:t>
        <a:bodyPr/>
        <a:lstStyle/>
        <a:p>
          <a:endParaRPr lang="ru-RU"/>
        </a:p>
      </dgm:t>
    </dgm:pt>
    <dgm:pt modelId="{15D322EA-B24F-4B35-87AE-94BC64625199}">
      <dgm:prSet custT="1"/>
      <dgm:spPr/>
      <dgm:t>
        <a:bodyPr anchor="t"/>
        <a:lstStyle/>
        <a:p>
          <a:r>
            <a:rPr lang="ru-RU" sz="2400" b="1" dirty="0"/>
            <a:t>Диагностический  </a:t>
          </a:r>
          <a:r>
            <a:rPr lang="ru-RU" sz="1800" b="1" dirty="0"/>
            <a:t>         </a:t>
          </a:r>
          <a:endParaRPr lang="ru-RU" sz="1800" b="1" dirty="0" smtClean="0"/>
        </a:p>
        <a:p>
          <a:r>
            <a:rPr lang="ru-RU" sz="1800" b="1" dirty="0" smtClean="0"/>
            <a:t> </a:t>
          </a:r>
          <a:r>
            <a:rPr lang="ru-RU" sz="1800" b="1" dirty="0"/>
            <a:t>система диагностического сопровождения</a:t>
          </a:r>
        </a:p>
      </dgm:t>
    </dgm:pt>
    <dgm:pt modelId="{0E09F11E-AD41-4B91-AA87-18AE50CFB3D4}" type="parTrans" cxnId="{9729BB7F-0933-4BAD-8937-B271895D50FD}">
      <dgm:prSet/>
      <dgm:spPr/>
      <dgm:t>
        <a:bodyPr/>
        <a:lstStyle/>
        <a:p>
          <a:endParaRPr lang="ru-RU"/>
        </a:p>
      </dgm:t>
    </dgm:pt>
    <dgm:pt modelId="{B3F12288-EA59-4776-ABD7-5E90EB2679B9}" type="sibTrans" cxnId="{9729BB7F-0933-4BAD-8937-B271895D50FD}">
      <dgm:prSet/>
      <dgm:spPr/>
      <dgm:t>
        <a:bodyPr/>
        <a:lstStyle/>
        <a:p>
          <a:endParaRPr lang="ru-RU"/>
        </a:p>
      </dgm:t>
    </dgm:pt>
    <dgm:pt modelId="{2C5EAC58-6F36-4878-A032-69C83DB17BBE}">
      <dgm:prSet custT="1"/>
      <dgm:spPr/>
      <dgm:t>
        <a:bodyPr/>
        <a:lstStyle/>
        <a:p>
          <a:endParaRPr lang="ru-RU" sz="2400" b="1" dirty="0" smtClean="0"/>
        </a:p>
        <a:p>
          <a:r>
            <a:rPr lang="ru-RU" sz="2400" b="1" dirty="0" smtClean="0"/>
            <a:t>Содержательный  </a:t>
          </a:r>
          <a:endParaRPr lang="ru-RU" sz="2400" dirty="0" smtClean="0"/>
        </a:p>
        <a:p>
          <a:r>
            <a:rPr lang="ru-RU" sz="1800" b="1" dirty="0" smtClean="0"/>
            <a:t>содержание образования, осваиваемое в процессе реализации маршрута   </a:t>
          </a:r>
        </a:p>
        <a:p>
          <a:endParaRPr lang="ru-RU" sz="2400" b="1" dirty="0" smtClean="0"/>
        </a:p>
      </dgm:t>
    </dgm:pt>
    <dgm:pt modelId="{499B17AE-9AC5-435D-9B0D-288784B637CE}" type="sibTrans" cxnId="{EB9252D3-28B7-483A-8EBE-9A1778C99E18}">
      <dgm:prSet/>
      <dgm:spPr/>
      <dgm:t>
        <a:bodyPr/>
        <a:lstStyle/>
        <a:p>
          <a:endParaRPr lang="ru-RU"/>
        </a:p>
      </dgm:t>
    </dgm:pt>
    <dgm:pt modelId="{37F8AB66-BDD2-434D-83AE-B07EDB88E577}" type="parTrans" cxnId="{EB9252D3-28B7-483A-8EBE-9A1778C99E18}">
      <dgm:prSet/>
      <dgm:spPr/>
      <dgm:t>
        <a:bodyPr/>
        <a:lstStyle/>
        <a:p>
          <a:endParaRPr lang="ru-RU"/>
        </a:p>
      </dgm:t>
    </dgm:pt>
    <dgm:pt modelId="{C8B9A5E8-15EB-4897-857A-DC59DF829725}" type="pres">
      <dgm:prSet presAssocID="{17EF2B1D-99D4-4E93-B38D-1C4A9ED759F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4BE63-A00B-48AC-8F6D-B71826AF110A}" type="pres">
      <dgm:prSet presAssocID="{17EF2B1D-99D4-4E93-B38D-1C4A9ED759FB}" presName="dummyMaxCanvas" presStyleCnt="0">
        <dgm:presLayoutVars/>
      </dgm:prSet>
      <dgm:spPr/>
    </dgm:pt>
    <dgm:pt modelId="{ED0F8B8D-C5AE-487F-9BA5-ECF5DAE5A808}" type="pres">
      <dgm:prSet presAssocID="{17EF2B1D-99D4-4E93-B38D-1C4A9ED759FB}" presName="FiveNodes_1" presStyleLbl="node1" presStyleIdx="0" presStyleCnt="5" custScaleY="143845" custLinFactNeighborY="1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6A4A2-B475-4926-B681-C3C9BF6C8888}" type="pres">
      <dgm:prSet presAssocID="{17EF2B1D-99D4-4E93-B38D-1C4A9ED759FB}" presName="FiveNodes_2" presStyleLbl="node1" presStyleIdx="1" presStyleCnt="5" custScaleX="103211" custScaleY="138922" custLinFactNeighborX="798" custLinFactNeighborY="-17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BA97C-DBA7-4ED7-89EA-27D2B80080D2}" type="pres">
      <dgm:prSet presAssocID="{17EF2B1D-99D4-4E93-B38D-1C4A9ED759FB}" presName="FiveNodes_3" presStyleLbl="node1" presStyleIdx="2" presStyleCnt="5" custScaleX="106872" custScaleY="152117" custLinFactNeighborX="1821" custLinFactNeighborY="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97803-FB5C-4275-B874-A484A85143EF}" type="pres">
      <dgm:prSet presAssocID="{17EF2B1D-99D4-4E93-B38D-1C4A9ED759FB}" presName="FiveNodes_4" presStyleLbl="node1" presStyleIdx="3" presStyleCnt="5" custScaleX="106437" custScaleY="141733" custLinFactNeighborX="4705" custLinFactNeighborY="16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D7A0A-6FB6-4FF6-AEC1-06330A923F05}" type="pres">
      <dgm:prSet presAssocID="{17EF2B1D-99D4-4E93-B38D-1C4A9ED759FB}" presName="FiveNodes_5" presStyleLbl="node1" presStyleIdx="4" presStyleCnt="5" custScaleX="95080" custScaleY="121741" custLinFactNeighborX="4373" custLinFactNeighborY="15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E25B7-9739-48FE-9B1C-0426D3A16BF2}" type="pres">
      <dgm:prSet presAssocID="{17EF2B1D-99D4-4E93-B38D-1C4A9ED759FB}" presName="FiveConn_1-2" presStyleLbl="fgAccFollowNode1" presStyleIdx="0" presStyleCnt="4" custLinFactNeighborX="-5479" custLinFactNeighborY="-10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2651E-E2E4-4D64-8BD4-C3781C844C7E}" type="pres">
      <dgm:prSet presAssocID="{17EF2B1D-99D4-4E93-B38D-1C4A9ED759FB}" presName="FiveConn_2-3" presStyleLbl="fgAccFollowNode1" presStyleIdx="1" presStyleCnt="4" custLinFactNeighborX="21470" custLinFactNeighborY="26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1A87F-2687-4FDF-BA28-11C4C5DC8401}" type="pres">
      <dgm:prSet presAssocID="{17EF2B1D-99D4-4E93-B38D-1C4A9ED759FB}" presName="FiveConn_3-4" presStyleLbl="fgAccFollowNode1" presStyleIdx="2" presStyleCnt="4" custLinFactNeighborX="13090" custLinFactNeighborY="38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10449-6F52-4031-A845-BC4C69BBCE9A}" type="pres">
      <dgm:prSet presAssocID="{17EF2B1D-99D4-4E93-B38D-1C4A9ED759FB}" presName="FiveConn_4-5" presStyleLbl="fgAccFollowNode1" presStyleIdx="3" presStyleCnt="4" custLinFactNeighborX="50786" custLinFactNeighborY="33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C1E80-1E1D-46D8-AF24-0A4C0DC8B6D1}" type="pres">
      <dgm:prSet presAssocID="{17EF2B1D-99D4-4E93-B38D-1C4A9ED759F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05E86-1DE6-40E3-8BAC-2361226FE679}" type="pres">
      <dgm:prSet presAssocID="{17EF2B1D-99D4-4E93-B38D-1C4A9ED759F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95C77-52CA-455E-B871-58B5830EE89A}" type="pres">
      <dgm:prSet presAssocID="{17EF2B1D-99D4-4E93-B38D-1C4A9ED759F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0262D-7AFF-4673-B001-60B947872708}" type="pres">
      <dgm:prSet presAssocID="{17EF2B1D-99D4-4E93-B38D-1C4A9ED759F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B4623-9418-47F3-9C8B-4E07C96F319F}" type="pres">
      <dgm:prSet presAssocID="{17EF2B1D-99D4-4E93-B38D-1C4A9ED759F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FFF93D-3B38-4864-A17C-D450F890F55C}" type="presOf" srcId="{15D322EA-B24F-4B35-87AE-94BC64625199}" destId="{9A597803-FB5C-4275-B874-A484A85143EF}" srcOrd="0" destOrd="0" presId="urn:microsoft.com/office/officeart/2005/8/layout/vProcess5"/>
    <dgm:cxn modelId="{84BA2EE7-AA26-48E8-B1BF-28DB86DC7868}" type="presOf" srcId="{B3F12288-EA59-4776-ABD7-5E90EB2679B9}" destId="{EC010449-6F52-4031-A845-BC4C69BBCE9A}" srcOrd="0" destOrd="0" presId="urn:microsoft.com/office/officeart/2005/8/layout/vProcess5"/>
    <dgm:cxn modelId="{93294A6E-6538-4B30-BC94-DE68277BA819}" srcId="{17EF2B1D-99D4-4E93-B38D-1C4A9ED759FB}" destId="{34CF5D68-AC61-48F7-80E3-62494C73A1D5}" srcOrd="4" destOrd="0" parTransId="{9094B013-45A4-441C-9D53-929EA08C6F17}" sibTransId="{8F8B06C4-E6EC-48D1-A567-CF0C4C839278}"/>
    <dgm:cxn modelId="{11178364-508D-4A2C-9489-29E090777091}" type="presOf" srcId="{B46A82B0-1610-4BA5-9446-A7E3C31627F9}" destId="{ED0F8B8D-C5AE-487F-9BA5-ECF5DAE5A808}" srcOrd="0" destOrd="0" presId="urn:microsoft.com/office/officeart/2005/8/layout/vProcess5"/>
    <dgm:cxn modelId="{FE9E6152-6FE8-42E3-B066-87EE516FB67B}" type="presOf" srcId="{34DF0A3D-B893-49F9-965F-457A1E25606A}" destId="{68DE25B7-9739-48FE-9B1C-0426D3A16BF2}" srcOrd="0" destOrd="0" presId="urn:microsoft.com/office/officeart/2005/8/layout/vProcess5"/>
    <dgm:cxn modelId="{88246305-E931-4CC8-ABA9-D42B72401068}" type="presOf" srcId="{2C5EAC58-6F36-4878-A032-69C83DB17BBE}" destId="{F416A4A2-B475-4926-B681-C3C9BF6C8888}" srcOrd="0" destOrd="0" presId="urn:microsoft.com/office/officeart/2005/8/layout/vProcess5"/>
    <dgm:cxn modelId="{55224F74-83FD-4F85-B408-78EF285EFEE3}" srcId="{17EF2B1D-99D4-4E93-B38D-1C4A9ED759FB}" destId="{320DCCA0-05D3-418D-8F31-BABA704A098F}" srcOrd="2" destOrd="0" parTransId="{387A66C1-0C22-47FB-A37E-44E4D7148EC9}" sibTransId="{5E46C2ED-04E4-4D89-ADE0-99229AC640F8}"/>
    <dgm:cxn modelId="{7D645A6D-6AF4-440F-9971-85CC04C2E303}" type="presOf" srcId="{5E46C2ED-04E4-4D89-ADE0-99229AC640F8}" destId="{2101A87F-2687-4FDF-BA28-11C4C5DC8401}" srcOrd="0" destOrd="0" presId="urn:microsoft.com/office/officeart/2005/8/layout/vProcess5"/>
    <dgm:cxn modelId="{BF1BFE29-9532-4784-82B4-826F1F61ABAE}" type="presOf" srcId="{17EF2B1D-99D4-4E93-B38D-1C4A9ED759FB}" destId="{C8B9A5E8-15EB-4897-857A-DC59DF829725}" srcOrd="0" destOrd="0" presId="urn:microsoft.com/office/officeart/2005/8/layout/vProcess5"/>
    <dgm:cxn modelId="{AF39641C-0B64-4217-8310-688574BB1B82}" type="presOf" srcId="{320DCCA0-05D3-418D-8F31-BABA704A098F}" destId="{0A595C77-52CA-455E-B871-58B5830EE89A}" srcOrd="1" destOrd="0" presId="urn:microsoft.com/office/officeart/2005/8/layout/vProcess5"/>
    <dgm:cxn modelId="{238ACB1E-6BBB-43A3-BD5E-9B202BD0C062}" srcId="{34320084-6087-435A-91D7-708D759422AA}" destId="{F3039D93-6B0A-4372-B659-5B2D31B8B042}" srcOrd="0" destOrd="0" parTransId="{42262372-9058-4681-BA78-BD117D71B78B}" sibTransId="{01E11F5F-67F5-4D5A-8693-2DFCCDBC4D22}"/>
    <dgm:cxn modelId="{E869A0C6-9039-41C9-8ED1-5275DD89B3EE}" type="presOf" srcId="{2C5EAC58-6F36-4878-A032-69C83DB17BBE}" destId="{EB705E86-1DE6-40E3-8BAC-2361226FE679}" srcOrd="1" destOrd="0" presId="urn:microsoft.com/office/officeart/2005/8/layout/vProcess5"/>
    <dgm:cxn modelId="{A21B3D42-49E2-47D6-B4DB-78CE9E9DB18E}" type="presOf" srcId="{B46A82B0-1610-4BA5-9446-A7E3C31627F9}" destId="{D1BC1E80-1E1D-46D8-AF24-0A4C0DC8B6D1}" srcOrd="1" destOrd="0" presId="urn:microsoft.com/office/officeart/2005/8/layout/vProcess5"/>
    <dgm:cxn modelId="{08E86F69-A64D-4582-9E47-B4C7759DC156}" type="presOf" srcId="{499B17AE-9AC5-435D-9B0D-288784B637CE}" destId="{9C32651E-E2E4-4D64-8BD4-C3781C844C7E}" srcOrd="0" destOrd="0" presId="urn:microsoft.com/office/officeart/2005/8/layout/vProcess5"/>
    <dgm:cxn modelId="{9729BB7F-0933-4BAD-8937-B271895D50FD}" srcId="{17EF2B1D-99D4-4E93-B38D-1C4A9ED759FB}" destId="{15D322EA-B24F-4B35-87AE-94BC64625199}" srcOrd="3" destOrd="0" parTransId="{0E09F11E-AD41-4B91-AA87-18AE50CFB3D4}" sibTransId="{B3F12288-EA59-4776-ABD7-5E90EB2679B9}"/>
    <dgm:cxn modelId="{93B275E5-7763-4506-BD77-C8CC2584469A}" srcId="{17EF2B1D-99D4-4E93-B38D-1C4A9ED759FB}" destId="{34320084-6087-435A-91D7-708D759422AA}" srcOrd="6" destOrd="0" parTransId="{C81FB233-7939-469F-B9D7-CEFCA28B2A03}" sibTransId="{A837791B-0AD5-430E-B110-22CFAB6F3843}"/>
    <dgm:cxn modelId="{24197F1D-6BC5-493C-92BF-AC2CBF81F92D}" type="presOf" srcId="{34CF5D68-AC61-48F7-80E3-62494C73A1D5}" destId="{D5BD7A0A-6FB6-4FF6-AEC1-06330A923F05}" srcOrd="0" destOrd="0" presId="urn:microsoft.com/office/officeart/2005/8/layout/vProcess5"/>
    <dgm:cxn modelId="{DA5BA8C5-B2D6-4D64-932C-DD2433DC745C}" srcId="{17EF2B1D-99D4-4E93-B38D-1C4A9ED759FB}" destId="{CB143D57-3F67-40D6-9CC5-72B8145FA73B}" srcOrd="5" destOrd="0" parTransId="{AF9632E4-EDE4-4A06-88B7-C7B09197BE15}" sibTransId="{8E571495-ACFD-4B4C-8B0F-F4DE7E4061A1}"/>
    <dgm:cxn modelId="{547695CA-5954-489F-A00E-A3CAD4B3E3DC}" type="presOf" srcId="{15D322EA-B24F-4B35-87AE-94BC64625199}" destId="{D7F0262D-7AFF-4673-B001-60B947872708}" srcOrd="1" destOrd="0" presId="urn:microsoft.com/office/officeart/2005/8/layout/vProcess5"/>
    <dgm:cxn modelId="{31C3BAEE-5519-4517-8E08-37809E5CF57F}" type="presOf" srcId="{34CF5D68-AC61-48F7-80E3-62494C73A1D5}" destId="{7FEB4623-9418-47F3-9C8B-4E07C96F319F}" srcOrd="1" destOrd="0" presId="urn:microsoft.com/office/officeart/2005/8/layout/vProcess5"/>
    <dgm:cxn modelId="{2D4B32FF-CE38-4B42-B16F-4834928255C5}" type="presOf" srcId="{320DCCA0-05D3-418D-8F31-BABA704A098F}" destId="{72FBA97C-DBA7-4ED7-89EA-27D2B80080D2}" srcOrd="0" destOrd="0" presId="urn:microsoft.com/office/officeart/2005/8/layout/vProcess5"/>
    <dgm:cxn modelId="{B43673F3-CB00-45CE-8BF5-001E4B850E94}" srcId="{17EF2B1D-99D4-4E93-B38D-1C4A9ED759FB}" destId="{B46A82B0-1610-4BA5-9446-A7E3C31627F9}" srcOrd="0" destOrd="0" parTransId="{CCCFAD0B-5015-44B4-B389-3879A47CABEE}" sibTransId="{34DF0A3D-B893-49F9-965F-457A1E25606A}"/>
    <dgm:cxn modelId="{EB9252D3-28B7-483A-8EBE-9A1778C99E18}" srcId="{17EF2B1D-99D4-4E93-B38D-1C4A9ED759FB}" destId="{2C5EAC58-6F36-4878-A032-69C83DB17BBE}" srcOrd="1" destOrd="0" parTransId="{37F8AB66-BDD2-434D-83AE-B07EDB88E577}" sibTransId="{499B17AE-9AC5-435D-9B0D-288784B637CE}"/>
    <dgm:cxn modelId="{42C55FCE-9628-4792-92DB-DD99FD003162}" type="presParOf" srcId="{C8B9A5E8-15EB-4897-857A-DC59DF829725}" destId="{05A4BE63-A00B-48AC-8F6D-B71826AF110A}" srcOrd="0" destOrd="0" presId="urn:microsoft.com/office/officeart/2005/8/layout/vProcess5"/>
    <dgm:cxn modelId="{E2C3E3E5-4233-4A48-9086-A0DAC6580AD7}" type="presParOf" srcId="{C8B9A5E8-15EB-4897-857A-DC59DF829725}" destId="{ED0F8B8D-C5AE-487F-9BA5-ECF5DAE5A808}" srcOrd="1" destOrd="0" presId="urn:microsoft.com/office/officeart/2005/8/layout/vProcess5"/>
    <dgm:cxn modelId="{4BA4B855-E0CF-4BB8-BCC5-F7A185A90FE3}" type="presParOf" srcId="{C8B9A5E8-15EB-4897-857A-DC59DF829725}" destId="{F416A4A2-B475-4926-B681-C3C9BF6C8888}" srcOrd="2" destOrd="0" presId="urn:microsoft.com/office/officeart/2005/8/layout/vProcess5"/>
    <dgm:cxn modelId="{BBA38A5E-2A11-4026-B352-D5F625190481}" type="presParOf" srcId="{C8B9A5E8-15EB-4897-857A-DC59DF829725}" destId="{72FBA97C-DBA7-4ED7-89EA-27D2B80080D2}" srcOrd="3" destOrd="0" presId="urn:microsoft.com/office/officeart/2005/8/layout/vProcess5"/>
    <dgm:cxn modelId="{72E1E48B-BDB4-40A8-AF56-115F72B33FD9}" type="presParOf" srcId="{C8B9A5E8-15EB-4897-857A-DC59DF829725}" destId="{9A597803-FB5C-4275-B874-A484A85143EF}" srcOrd="4" destOrd="0" presId="urn:microsoft.com/office/officeart/2005/8/layout/vProcess5"/>
    <dgm:cxn modelId="{EF7CF0D6-631D-48B9-B6B1-3B8B53C89B29}" type="presParOf" srcId="{C8B9A5E8-15EB-4897-857A-DC59DF829725}" destId="{D5BD7A0A-6FB6-4FF6-AEC1-06330A923F05}" srcOrd="5" destOrd="0" presId="urn:microsoft.com/office/officeart/2005/8/layout/vProcess5"/>
    <dgm:cxn modelId="{DB6591A6-AD80-4ED4-A97F-35B7B2579730}" type="presParOf" srcId="{C8B9A5E8-15EB-4897-857A-DC59DF829725}" destId="{68DE25B7-9739-48FE-9B1C-0426D3A16BF2}" srcOrd="6" destOrd="0" presId="urn:microsoft.com/office/officeart/2005/8/layout/vProcess5"/>
    <dgm:cxn modelId="{53E764F7-9ACD-441D-BB91-B0E527D3B448}" type="presParOf" srcId="{C8B9A5E8-15EB-4897-857A-DC59DF829725}" destId="{9C32651E-E2E4-4D64-8BD4-C3781C844C7E}" srcOrd="7" destOrd="0" presId="urn:microsoft.com/office/officeart/2005/8/layout/vProcess5"/>
    <dgm:cxn modelId="{372E3BEB-465D-4480-9171-14BEFCBE378C}" type="presParOf" srcId="{C8B9A5E8-15EB-4897-857A-DC59DF829725}" destId="{2101A87F-2687-4FDF-BA28-11C4C5DC8401}" srcOrd="8" destOrd="0" presId="urn:microsoft.com/office/officeart/2005/8/layout/vProcess5"/>
    <dgm:cxn modelId="{B15D2096-25A0-487F-BA66-38FDBDC90A56}" type="presParOf" srcId="{C8B9A5E8-15EB-4897-857A-DC59DF829725}" destId="{EC010449-6F52-4031-A845-BC4C69BBCE9A}" srcOrd="9" destOrd="0" presId="urn:microsoft.com/office/officeart/2005/8/layout/vProcess5"/>
    <dgm:cxn modelId="{77C1AF1A-8D1D-44ED-A3F5-D0D4F20AEB0A}" type="presParOf" srcId="{C8B9A5E8-15EB-4897-857A-DC59DF829725}" destId="{D1BC1E80-1E1D-46D8-AF24-0A4C0DC8B6D1}" srcOrd="10" destOrd="0" presId="urn:microsoft.com/office/officeart/2005/8/layout/vProcess5"/>
    <dgm:cxn modelId="{E4DB0B9B-EC8C-4036-A848-0BB4EBC0340B}" type="presParOf" srcId="{C8B9A5E8-15EB-4897-857A-DC59DF829725}" destId="{EB705E86-1DE6-40E3-8BAC-2361226FE679}" srcOrd="11" destOrd="0" presId="urn:microsoft.com/office/officeart/2005/8/layout/vProcess5"/>
    <dgm:cxn modelId="{912C0E10-5D3A-4B35-AB56-2AA7D72FF7C2}" type="presParOf" srcId="{C8B9A5E8-15EB-4897-857A-DC59DF829725}" destId="{0A595C77-52CA-455E-B871-58B5830EE89A}" srcOrd="12" destOrd="0" presId="urn:microsoft.com/office/officeart/2005/8/layout/vProcess5"/>
    <dgm:cxn modelId="{C9F65848-5E90-4D54-B0E8-6C23EC32FE4D}" type="presParOf" srcId="{C8B9A5E8-15EB-4897-857A-DC59DF829725}" destId="{D7F0262D-7AFF-4673-B001-60B947872708}" srcOrd="13" destOrd="0" presId="urn:microsoft.com/office/officeart/2005/8/layout/vProcess5"/>
    <dgm:cxn modelId="{8EBC6A13-3C0F-411B-B38E-7F6284E7EA98}" type="presParOf" srcId="{C8B9A5E8-15EB-4897-857A-DC59DF829725}" destId="{7FEB4623-9418-47F3-9C8B-4E07C96F319F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DFD7C2-0845-4F75-BBD4-C8B3A9C27B9C}" type="doc">
      <dgm:prSet loTypeId="urn:microsoft.com/office/officeart/2005/8/layout/venn1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7D4FCC5-1F41-4C74-99DA-462086CA6867}">
      <dgm:prSet custT="1"/>
      <dgm:spPr/>
      <dgm:t>
        <a:bodyPr/>
        <a:lstStyle/>
        <a:p>
          <a:r>
            <a:rPr lang="ru-RU" sz="1400" b="1" i="1" dirty="0" smtClean="0"/>
            <a:t>Учебные программы профильного обучения</a:t>
          </a:r>
          <a:endParaRPr lang="ru-RU" sz="1400" dirty="0"/>
        </a:p>
      </dgm:t>
    </dgm:pt>
    <dgm:pt modelId="{6C0CF2AF-73E5-4386-9BA8-7CA88FD6DC90}" type="parTrans" cxnId="{96999AF4-EAB5-47E1-B37A-3F1BD91902C3}">
      <dgm:prSet/>
      <dgm:spPr/>
      <dgm:t>
        <a:bodyPr/>
        <a:lstStyle/>
        <a:p>
          <a:endParaRPr lang="ru-RU"/>
        </a:p>
      </dgm:t>
    </dgm:pt>
    <dgm:pt modelId="{0A1E96A5-0EFF-4406-BD1C-8BA6E532CFA0}" type="sibTrans" cxnId="{96999AF4-EAB5-47E1-B37A-3F1BD91902C3}">
      <dgm:prSet/>
      <dgm:spPr/>
      <dgm:t>
        <a:bodyPr/>
        <a:lstStyle/>
        <a:p>
          <a:endParaRPr lang="ru-RU"/>
        </a:p>
      </dgm:t>
    </dgm:pt>
    <dgm:pt modelId="{273EEBC2-1957-4457-886F-C00ADDC5D00C}">
      <dgm:prSet phldrT="[Текст]" custT="1"/>
      <dgm:spPr/>
      <dgm:t>
        <a:bodyPr/>
        <a:lstStyle/>
        <a:p>
          <a:r>
            <a:rPr lang="ru-RU" sz="1400" b="1" i="1" dirty="0" smtClean="0"/>
            <a:t>Программы</a:t>
          </a:r>
        </a:p>
        <a:p>
          <a:r>
            <a:rPr lang="ru-RU" sz="1400" b="1" i="1" dirty="0" smtClean="0"/>
            <a:t>социальных практик </a:t>
          </a:r>
          <a:endParaRPr lang="ru-RU" sz="1400" dirty="0"/>
        </a:p>
      </dgm:t>
    </dgm:pt>
    <dgm:pt modelId="{3E6DB69B-E1E7-4489-954C-6429397E7C02}" type="parTrans" cxnId="{EDD24346-6AC2-4E8E-BA0E-FB10FE95699B}">
      <dgm:prSet/>
      <dgm:spPr/>
      <dgm:t>
        <a:bodyPr/>
        <a:lstStyle/>
        <a:p>
          <a:endParaRPr lang="ru-RU"/>
        </a:p>
      </dgm:t>
    </dgm:pt>
    <dgm:pt modelId="{3E1F8E4C-E51A-44E4-BCC0-C1F9CFF91F73}" type="sibTrans" cxnId="{EDD24346-6AC2-4E8E-BA0E-FB10FE95699B}">
      <dgm:prSet/>
      <dgm:spPr/>
      <dgm:t>
        <a:bodyPr/>
        <a:lstStyle/>
        <a:p>
          <a:endParaRPr lang="ru-RU"/>
        </a:p>
      </dgm:t>
    </dgm:pt>
    <dgm:pt modelId="{FDEE6224-A2F7-48DC-906C-566DBBA88518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r>
            <a:rPr lang="ru-RU" sz="1400" dirty="0" smtClean="0"/>
            <a:t>                              </a:t>
          </a:r>
          <a:r>
            <a:rPr lang="ru-RU" sz="1600" b="1" dirty="0" smtClean="0"/>
            <a:t>Ученик</a:t>
          </a:r>
          <a:endParaRPr lang="ru-RU" sz="1600" b="1" dirty="0"/>
        </a:p>
      </dgm:t>
    </dgm:pt>
    <dgm:pt modelId="{E6A6B13E-4A4D-408E-9E5F-B94A1F03AA43}" type="sibTrans" cxnId="{6177ED0F-F740-4525-8318-394D3781BCA3}">
      <dgm:prSet/>
      <dgm:spPr/>
      <dgm:t>
        <a:bodyPr/>
        <a:lstStyle/>
        <a:p>
          <a:endParaRPr lang="ru-RU"/>
        </a:p>
      </dgm:t>
    </dgm:pt>
    <dgm:pt modelId="{C66947DE-2047-4539-8CB5-4C60ECAAD095}" type="parTrans" cxnId="{6177ED0F-F740-4525-8318-394D3781BCA3}">
      <dgm:prSet/>
      <dgm:spPr/>
      <dgm:t>
        <a:bodyPr/>
        <a:lstStyle/>
        <a:p>
          <a:endParaRPr lang="ru-RU"/>
        </a:p>
      </dgm:t>
    </dgm:pt>
    <dgm:pt modelId="{971790A3-FBE5-4BF0-ABB3-2524D9322077}">
      <dgm:prSet custT="1"/>
      <dgm:spPr/>
      <dgm:t>
        <a:bodyPr/>
        <a:lstStyle/>
        <a:p>
          <a:r>
            <a:rPr lang="ru-RU" sz="1400" b="1" i="1" dirty="0"/>
            <a:t>Учебные программы </a:t>
          </a:r>
          <a:r>
            <a:rPr lang="ru-RU" sz="1400" b="1" i="1" dirty="0" smtClean="0"/>
            <a:t>элективных курсов</a:t>
          </a:r>
          <a:endParaRPr lang="ru-RU" sz="1400" dirty="0"/>
        </a:p>
      </dgm:t>
    </dgm:pt>
    <dgm:pt modelId="{99EA7A76-ACAE-4585-B9FB-869D0B1DE981}" type="sibTrans" cxnId="{9E56CD94-8A96-402C-9399-A85759AA5B48}">
      <dgm:prSet/>
      <dgm:spPr/>
      <dgm:t>
        <a:bodyPr/>
        <a:lstStyle/>
        <a:p>
          <a:endParaRPr lang="ru-RU"/>
        </a:p>
      </dgm:t>
    </dgm:pt>
    <dgm:pt modelId="{C0053864-BF56-4AB1-8CEA-8A4A01DFDEC0}" type="parTrans" cxnId="{9E56CD94-8A96-402C-9399-A85759AA5B48}">
      <dgm:prSet/>
      <dgm:spPr/>
      <dgm:t>
        <a:bodyPr/>
        <a:lstStyle/>
        <a:p>
          <a:endParaRPr lang="ru-RU"/>
        </a:p>
      </dgm:t>
    </dgm:pt>
    <dgm:pt modelId="{F80C22C0-E152-4F2E-AAF2-617868DF5BAC}" type="pres">
      <dgm:prSet presAssocID="{B4DFD7C2-0845-4F75-BBD4-C8B3A9C27B9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B8B9B0-963A-4F2F-9001-1A4A3C21F696}" type="pres">
      <dgm:prSet presAssocID="{D7D4FCC5-1F41-4C74-99DA-462086CA6867}" presName="circ1" presStyleLbl="vennNode1" presStyleIdx="0" presStyleCnt="4" custScaleX="124145" custScaleY="99200" custLinFactNeighborX="-26874" custLinFactNeighborY="-8301"/>
      <dgm:spPr/>
      <dgm:t>
        <a:bodyPr/>
        <a:lstStyle/>
        <a:p>
          <a:endParaRPr lang="ru-RU"/>
        </a:p>
      </dgm:t>
    </dgm:pt>
    <dgm:pt modelId="{93791E75-7582-45CB-B2EB-6E124B5232F8}" type="pres">
      <dgm:prSet presAssocID="{D7D4FCC5-1F41-4C74-99DA-462086CA68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8D9CC-E256-4EDF-AA17-18412BFDC031}" type="pres">
      <dgm:prSet presAssocID="{971790A3-FBE5-4BF0-ABB3-2524D9322077}" presName="circ2" presStyleLbl="vennNode1" presStyleIdx="1" presStyleCnt="4" custScaleX="124145" custScaleY="99200" custLinFactNeighborX="16035" custLinFactNeighborY="-34502"/>
      <dgm:spPr/>
      <dgm:t>
        <a:bodyPr/>
        <a:lstStyle/>
        <a:p>
          <a:endParaRPr lang="ru-RU"/>
        </a:p>
      </dgm:t>
    </dgm:pt>
    <dgm:pt modelId="{3119E07C-8AB7-4D36-98B6-DD8C03596331}" type="pres">
      <dgm:prSet presAssocID="{971790A3-FBE5-4BF0-ABB3-2524D932207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3BD70-CB7E-49C3-8CA4-962B2E4B1FF1}" type="pres">
      <dgm:prSet presAssocID="{273EEBC2-1957-4457-886F-C00ADDC5D00C}" presName="circ3" presStyleLbl="vennNode1" presStyleIdx="2" presStyleCnt="4" custScaleX="118187" custScaleY="111348" custLinFactNeighborX="-59901" custLinFactNeighborY="-3549"/>
      <dgm:spPr/>
      <dgm:t>
        <a:bodyPr/>
        <a:lstStyle/>
        <a:p>
          <a:endParaRPr lang="ru-RU"/>
        </a:p>
      </dgm:t>
    </dgm:pt>
    <dgm:pt modelId="{76CD37C4-BAC8-4F74-9F71-D10914DAFBC9}" type="pres">
      <dgm:prSet presAssocID="{273EEBC2-1957-4457-886F-C00ADDC5D0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192B3-0E32-4045-81E6-67F58F7DFE73}" type="pres">
      <dgm:prSet presAssocID="{FDEE6224-A2F7-48DC-906C-566DBBA88518}" presName="circ4" presStyleLbl="vennNode1" presStyleIdx="3" presStyleCnt="4" custScaleX="101326" custScaleY="83213" custLinFactNeighborX="-45135" custLinFactNeighborY="-15453"/>
      <dgm:spPr/>
      <dgm:t>
        <a:bodyPr/>
        <a:lstStyle/>
        <a:p>
          <a:endParaRPr lang="ru-RU"/>
        </a:p>
      </dgm:t>
    </dgm:pt>
    <dgm:pt modelId="{DDDE1C17-EC2D-49C4-8ECA-BF2B93E3BD59}" type="pres">
      <dgm:prSet presAssocID="{FDEE6224-A2F7-48DC-906C-566DBBA8851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77ED0F-F740-4525-8318-394D3781BCA3}" srcId="{B4DFD7C2-0845-4F75-BBD4-C8B3A9C27B9C}" destId="{FDEE6224-A2F7-48DC-906C-566DBBA88518}" srcOrd="3" destOrd="0" parTransId="{C66947DE-2047-4539-8CB5-4C60ECAAD095}" sibTransId="{E6A6B13E-4A4D-408E-9E5F-B94A1F03AA43}"/>
    <dgm:cxn modelId="{9C310339-1152-41A3-896E-E7F4AE576BD0}" type="presOf" srcId="{B4DFD7C2-0845-4F75-BBD4-C8B3A9C27B9C}" destId="{F80C22C0-E152-4F2E-AAF2-617868DF5BAC}" srcOrd="0" destOrd="0" presId="urn:microsoft.com/office/officeart/2005/8/layout/venn1"/>
    <dgm:cxn modelId="{EDD24346-6AC2-4E8E-BA0E-FB10FE95699B}" srcId="{B4DFD7C2-0845-4F75-BBD4-C8B3A9C27B9C}" destId="{273EEBC2-1957-4457-886F-C00ADDC5D00C}" srcOrd="2" destOrd="0" parTransId="{3E6DB69B-E1E7-4489-954C-6429397E7C02}" sibTransId="{3E1F8E4C-E51A-44E4-BCC0-C1F9CFF91F73}"/>
    <dgm:cxn modelId="{75700002-1299-4EAB-B125-64D0B76BC6F0}" type="presOf" srcId="{FDEE6224-A2F7-48DC-906C-566DBBA88518}" destId="{EF7192B3-0E32-4045-81E6-67F58F7DFE73}" srcOrd="0" destOrd="0" presId="urn:microsoft.com/office/officeart/2005/8/layout/venn1"/>
    <dgm:cxn modelId="{9E56CD94-8A96-402C-9399-A85759AA5B48}" srcId="{B4DFD7C2-0845-4F75-BBD4-C8B3A9C27B9C}" destId="{971790A3-FBE5-4BF0-ABB3-2524D9322077}" srcOrd="1" destOrd="0" parTransId="{C0053864-BF56-4AB1-8CEA-8A4A01DFDEC0}" sibTransId="{99EA7A76-ACAE-4585-B9FB-869D0B1DE981}"/>
    <dgm:cxn modelId="{D5FF138B-8482-4097-A72B-CD8EC94F03DE}" type="presOf" srcId="{971790A3-FBE5-4BF0-ABB3-2524D9322077}" destId="{2998D9CC-E256-4EDF-AA17-18412BFDC031}" srcOrd="0" destOrd="0" presId="urn:microsoft.com/office/officeart/2005/8/layout/venn1"/>
    <dgm:cxn modelId="{C11D4CDC-001F-49EE-A78A-37A06ADA5115}" type="presOf" srcId="{FDEE6224-A2F7-48DC-906C-566DBBA88518}" destId="{DDDE1C17-EC2D-49C4-8ECA-BF2B93E3BD59}" srcOrd="1" destOrd="0" presId="urn:microsoft.com/office/officeart/2005/8/layout/venn1"/>
    <dgm:cxn modelId="{21508040-10B6-497E-96F3-25514A19836D}" type="presOf" srcId="{971790A3-FBE5-4BF0-ABB3-2524D9322077}" destId="{3119E07C-8AB7-4D36-98B6-DD8C03596331}" srcOrd="1" destOrd="0" presId="urn:microsoft.com/office/officeart/2005/8/layout/venn1"/>
    <dgm:cxn modelId="{9A7FEB95-682C-48B7-AD4A-80F12B61B3FB}" type="presOf" srcId="{D7D4FCC5-1F41-4C74-99DA-462086CA6867}" destId="{93791E75-7582-45CB-B2EB-6E124B5232F8}" srcOrd="1" destOrd="0" presId="urn:microsoft.com/office/officeart/2005/8/layout/venn1"/>
    <dgm:cxn modelId="{96999AF4-EAB5-47E1-B37A-3F1BD91902C3}" srcId="{B4DFD7C2-0845-4F75-BBD4-C8B3A9C27B9C}" destId="{D7D4FCC5-1F41-4C74-99DA-462086CA6867}" srcOrd="0" destOrd="0" parTransId="{6C0CF2AF-73E5-4386-9BA8-7CA88FD6DC90}" sibTransId="{0A1E96A5-0EFF-4406-BD1C-8BA6E532CFA0}"/>
    <dgm:cxn modelId="{AA235B3C-2D76-4B01-ABEB-18C0F475EEDC}" type="presOf" srcId="{273EEBC2-1957-4457-886F-C00ADDC5D00C}" destId="{76CD37C4-BAC8-4F74-9F71-D10914DAFBC9}" srcOrd="1" destOrd="0" presId="urn:microsoft.com/office/officeart/2005/8/layout/venn1"/>
    <dgm:cxn modelId="{37A52474-C1C1-4AB0-9F3D-6828CEA4D8F3}" type="presOf" srcId="{D7D4FCC5-1F41-4C74-99DA-462086CA6867}" destId="{04B8B9B0-963A-4F2F-9001-1A4A3C21F696}" srcOrd="0" destOrd="0" presId="urn:microsoft.com/office/officeart/2005/8/layout/venn1"/>
    <dgm:cxn modelId="{55A1DBAE-B949-4FF7-8743-2DFA8AE398EB}" type="presOf" srcId="{273EEBC2-1957-4457-886F-C00ADDC5D00C}" destId="{4EC3BD70-CB7E-49C3-8CA4-962B2E4B1FF1}" srcOrd="0" destOrd="0" presId="urn:microsoft.com/office/officeart/2005/8/layout/venn1"/>
    <dgm:cxn modelId="{12C79A30-47EA-4B72-A054-404DF25D4E19}" type="presParOf" srcId="{F80C22C0-E152-4F2E-AAF2-617868DF5BAC}" destId="{04B8B9B0-963A-4F2F-9001-1A4A3C21F696}" srcOrd="0" destOrd="0" presId="urn:microsoft.com/office/officeart/2005/8/layout/venn1"/>
    <dgm:cxn modelId="{771DAEDA-BC48-459A-80A4-958A194C8363}" type="presParOf" srcId="{F80C22C0-E152-4F2E-AAF2-617868DF5BAC}" destId="{93791E75-7582-45CB-B2EB-6E124B5232F8}" srcOrd="1" destOrd="0" presId="urn:microsoft.com/office/officeart/2005/8/layout/venn1"/>
    <dgm:cxn modelId="{DADD3F54-75C6-4B5F-8DF8-C70C292E8C3A}" type="presParOf" srcId="{F80C22C0-E152-4F2E-AAF2-617868DF5BAC}" destId="{2998D9CC-E256-4EDF-AA17-18412BFDC031}" srcOrd="2" destOrd="0" presId="urn:microsoft.com/office/officeart/2005/8/layout/venn1"/>
    <dgm:cxn modelId="{CE288C27-B028-4D71-BD70-E46600C02A32}" type="presParOf" srcId="{F80C22C0-E152-4F2E-AAF2-617868DF5BAC}" destId="{3119E07C-8AB7-4D36-98B6-DD8C03596331}" srcOrd="3" destOrd="0" presId="urn:microsoft.com/office/officeart/2005/8/layout/venn1"/>
    <dgm:cxn modelId="{96379714-3B83-4A32-A587-CDCD83ED3A5A}" type="presParOf" srcId="{F80C22C0-E152-4F2E-AAF2-617868DF5BAC}" destId="{4EC3BD70-CB7E-49C3-8CA4-962B2E4B1FF1}" srcOrd="4" destOrd="0" presId="urn:microsoft.com/office/officeart/2005/8/layout/venn1"/>
    <dgm:cxn modelId="{B7FBC4DE-7E71-416C-9E78-F184088F7389}" type="presParOf" srcId="{F80C22C0-E152-4F2E-AAF2-617868DF5BAC}" destId="{76CD37C4-BAC8-4F74-9F71-D10914DAFBC9}" srcOrd="5" destOrd="0" presId="urn:microsoft.com/office/officeart/2005/8/layout/venn1"/>
    <dgm:cxn modelId="{122D03F1-737A-47B0-9214-2DC8448DBA76}" type="presParOf" srcId="{F80C22C0-E152-4F2E-AAF2-617868DF5BAC}" destId="{EF7192B3-0E32-4045-81E6-67F58F7DFE73}" srcOrd="6" destOrd="0" presId="urn:microsoft.com/office/officeart/2005/8/layout/venn1"/>
    <dgm:cxn modelId="{8ED760F8-8DA5-44E2-BA17-3DDFE4B582C9}" type="presParOf" srcId="{F80C22C0-E152-4F2E-AAF2-617868DF5BAC}" destId="{DDDE1C17-EC2D-49C4-8ECA-BF2B93E3BD59}" srcOrd="7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7AFE4D-D0A7-4673-9AEA-3929D6FF35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F7A948-2085-4B99-B9F7-32E248BA1335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latin typeface="+mj-lt"/>
            </a:rPr>
            <a:t>Химико-биологический</a:t>
          </a:r>
          <a:endParaRPr lang="ru-RU" sz="2000" dirty="0">
            <a:solidFill>
              <a:schemeClr val="tx1"/>
            </a:solidFill>
          </a:endParaRPr>
        </a:p>
      </dgm:t>
    </dgm:pt>
    <dgm:pt modelId="{804629E1-1B16-419A-8E03-DA1B671AD933}" type="parTrans" cxnId="{355F52F1-DA61-4A5C-9C47-C85241EBDB10}">
      <dgm:prSet/>
      <dgm:spPr/>
      <dgm:t>
        <a:bodyPr/>
        <a:lstStyle/>
        <a:p>
          <a:endParaRPr lang="ru-RU"/>
        </a:p>
      </dgm:t>
    </dgm:pt>
    <dgm:pt modelId="{AB7C0FD3-D726-4D53-8C5A-060A8EC34940}" type="sibTrans" cxnId="{355F52F1-DA61-4A5C-9C47-C85241EBDB10}">
      <dgm:prSet/>
      <dgm:spPr/>
      <dgm:t>
        <a:bodyPr/>
        <a:lstStyle/>
        <a:p>
          <a:endParaRPr lang="ru-RU"/>
        </a:p>
      </dgm:t>
    </dgm:pt>
    <dgm:pt modelId="{0B58721F-989A-4C9E-ACAE-881C3ECF0880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Химия</a:t>
          </a:r>
          <a:endParaRPr lang="ru-RU" sz="2000" dirty="0"/>
        </a:p>
      </dgm:t>
    </dgm:pt>
    <dgm:pt modelId="{866E59FE-7110-4B16-BE1C-F6194EA9EDC0}" type="parTrans" cxnId="{79787EB3-7245-47FD-B3C7-A628CFF0F001}">
      <dgm:prSet/>
      <dgm:spPr/>
      <dgm:t>
        <a:bodyPr/>
        <a:lstStyle/>
        <a:p>
          <a:endParaRPr lang="ru-RU"/>
        </a:p>
      </dgm:t>
    </dgm:pt>
    <dgm:pt modelId="{E0188B4A-6775-4C85-860C-7D07ECD678C9}" type="sibTrans" cxnId="{79787EB3-7245-47FD-B3C7-A628CFF0F001}">
      <dgm:prSet/>
      <dgm:spPr/>
      <dgm:t>
        <a:bodyPr/>
        <a:lstStyle/>
        <a:p>
          <a:endParaRPr lang="ru-RU"/>
        </a:p>
      </dgm:t>
    </dgm:pt>
    <dgm:pt modelId="{664E9665-7072-4238-9DED-65ACB89BB33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latin typeface="+mj-lt"/>
            </a:rPr>
            <a:t>Химико-физический</a:t>
          </a:r>
          <a:endParaRPr lang="ru-RU" sz="2000" dirty="0">
            <a:solidFill>
              <a:schemeClr val="tx1"/>
            </a:solidFill>
          </a:endParaRPr>
        </a:p>
      </dgm:t>
    </dgm:pt>
    <dgm:pt modelId="{0CB14E2D-0C70-4E07-9264-79148D76B1B8}" type="parTrans" cxnId="{D5F5E8E4-1B47-4A1A-9AAE-7F3D56A51015}">
      <dgm:prSet/>
      <dgm:spPr/>
      <dgm:t>
        <a:bodyPr/>
        <a:lstStyle/>
        <a:p>
          <a:endParaRPr lang="ru-RU"/>
        </a:p>
      </dgm:t>
    </dgm:pt>
    <dgm:pt modelId="{3F7EC56F-94D7-4526-8678-B154563126FD}" type="sibTrans" cxnId="{D5F5E8E4-1B47-4A1A-9AAE-7F3D56A51015}">
      <dgm:prSet/>
      <dgm:spPr/>
      <dgm:t>
        <a:bodyPr/>
        <a:lstStyle/>
        <a:p>
          <a:endParaRPr lang="ru-RU"/>
        </a:p>
      </dgm:t>
    </dgm:pt>
    <dgm:pt modelId="{468F7708-4AB8-414B-A7FB-898EC848DCA5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Химия</a:t>
          </a:r>
        </a:p>
      </dgm:t>
    </dgm:pt>
    <dgm:pt modelId="{B49A1FFC-AC23-4386-8314-5F12A2EBC4C1}" type="parTrans" cxnId="{24C8A567-F37C-4F9C-B992-EF0B7C03E960}">
      <dgm:prSet/>
      <dgm:spPr/>
      <dgm:t>
        <a:bodyPr/>
        <a:lstStyle/>
        <a:p>
          <a:endParaRPr lang="ru-RU"/>
        </a:p>
      </dgm:t>
    </dgm:pt>
    <dgm:pt modelId="{6E310567-503B-4C8A-85A3-1049F39BCAB5}" type="sibTrans" cxnId="{24C8A567-F37C-4F9C-B992-EF0B7C03E960}">
      <dgm:prSet/>
      <dgm:spPr/>
      <dgm:t>
        <a:bodyPr/>
        <a:lstStyle/>
        <a:p>
          <a:endParaRPr lang="ru-RU"/>
        </a:p>
      </dgm:t>
    </dgm:pt>
    <dgm:pt modelId="{28ACB11D-94DD-4B81-9AEB-D11B3F9C257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latin typeface="+mj-lt"/>
            </a:rPr>
            <a:t>Информационно-технологический</a:t>
          </a:r>
          <a:endParaRPr lang="ru-RU" sz="2000" dirty="0">
            <a:solidFill>
              <a:schemeClr val="tx1"/>
            </a:solidFill>
          </a:endParaRPr>
        </a:p>
      </dgm:t>
    </dgm:pt>
    <dgm:pt modelId="{FD966514-E911-47B5-A6A1-65690F64C6F7}" type="parTrans" cxnId="{03A539BB-9242-4C7B-B735-DBAEAEED24B9}">
      <dgm:prSet/>
      <dgm:spPr/>
      <dgm:t>
        <a:bodyPr/>
        <a:lstStyle/>
        <a:p>
          <a:endParaRPr lang="ru-RU"/>
        </a:p>
      </dgm:t>
    </dgm:pt>
    <dgm:pt modelId="{F340A98B-8F1A-49F9-8F3D-2DC750A8F5B8}" type="sibTrans" cxnId="{03A539BB-9242-4C7B-B735-DBAEAEED24B9}">
      <dgm:prSet/>
      <dgm:spPr/>
      <dgm:t>
        <a:bodyPr/>
        <a:lstStyle/>
        <a:p>
          <a:endParaRPr lang="ru-RU"/>
        </a:p>
      </dgm:t>
    </dgm:pt>
    <dgm:pt modelId="{50DF0B5F-35C4-4BE5-BA52-CAEEFB97CB9B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Биология </a:t>
          </a:r>
        </a:p>
      </dgm:t>
    </dgm:pt>
    <dgm:pt modelId="{C857B165-BF0D-4B01-BBFE-D9EA828467C2}" type="parTrans" cxnId="{8344FF26-CC16-48D2-89E3-60A3FE21E764}">
      <dgm:prSet/>
      <dgm:spPr/>
      <dgm:t>
        <a:bodyPr/>
        <a:lstStyle/>
        <a:p>
          <a:endParaRPr lang="ru-RU"/>
        </a:p>
      </dgm:t>
    </dgm:pt>
    <dgm:pt modelId="{936577CB-4387-423D-8FA9-0D1FA280B9A8}" type="sibTrans" cxnId="{8344FF26-CC16-48D2-89E3-60A3FE21E764}">
      <dgm:prSet/>
      <dgm:spPr/>
      <dgm:t>
        <a:bodyPr/>
        <a:lstStyle/>
        <a:p>
          <a:endParaRPr lang="ru-RU"/>
        </a:p>
      </dgm:t>
    </dgm:pt>
    <dgm:pt modelId="{EB6FB74D-58CE-4E75-B693-C0D9FB34108E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Математика</a:t>
          </a:r>
        </a:p>
      </dgm:t>
    </dgm:pt>
    <dgm:pt modelId="{EE5AB650-5C22-4D51-B1A6-80E02DDBF3D7}" type="parTrans" cxnId="{08566A8D-B13A-4D7E-AEE8-2043EE85B012}">
      <dgm:prSet/>
      <dgm:spPr/>
      <dgm:t>
        <a:bodyPr/>
        <a:lstStyle/>
        <a:p>
          <a:endParaRPr lang="ru-RU"/>
        </a:p>
      </dgm:t>
    </dgm:pt>
    <dgm:pt modelId="{92CFC335-B030-4B7C-BAF4-7EBA8CCB32C8}" type="sibTrans" cxnId="{08566A8D-B13A-4D7E-AEE8-2043EE85B012}">
      <dgm:prSet/>
      <dgm:spPr/>
      <dgm:t>
        <a:bodyPr/>
        <a:lstStyle/>
        <a:p>
          <a:endParaRPr lang="ru-RU"/>
        </a:p>
      </dgm:t>
    </dgm:pt>
    <dgm:pt modelId="{7B33F469-98B0-4E60-BAA6-29423291B487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Физика</a:t>
          </a:r>
        </a:p>
      </dgm:t>
    </dgm:pt>
    <dgm:pt modelId="{1A81F96D-C55F-4AA9-90C8-27A0062C4949}" type="parTrans" cxnId="{863C15E5-DDB2-49B1-988F-4D49594F75C1}">
      <dgm:prSet/>
      <dgm:spPr/>
      <dgm:t>
        <a:bodyPr/>
        <a:lstStyle/>
        <a:p>
          <a:endParaRPr lang="ru-RU"/>
        </a:p>
      </dgm:t>
    </dgm:pt>
    <dgm:pt modelId="{B4022256-5F0D-45D0-BB7E-DDD8B88A00EA}" type="sibTrans" cxnId="{863C15E5-DDB2-49B1-988F-4D49594F75C1}">
      <dgm:prSet/>
      <dgm:spPr/>
      <dgm:t>
        <a:bodyPr/>
        <a:lstStyle/>
        <a:p>
          <a:endParaRPr lang="ru-RU"/>
        </a:p>
      </dgm:t>
    </dgm:pt>
    <dgm:pt modelId="{22315312-23D9-4D98-A17B-E9193C6A2B7C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Математик</a:t>
          </a:r>
        </a:p>
      </dgm:t>
    </dgm:pt>
    <dgm:pt modelId="{25381CA9-C8F6-48B2-921E-A7F2853F696D}" type="parTrans" cxnId="{6C881BBB-0886-4246-A62C-01C4C8B035E5}">
      <dgm:prSet/>
      <dgm:spPr/>
      <dgm:t>
        <a:bodyPr/>
        <a:lstStyle/>
        <a:p>
          <a:endParaRPr lang="ru-RU"/>
        </a:p>
      </dgm:t>
    </dgm:pt>
    <dgm:pt modelId="{475CDC7D-99D6-4D4D-ABB8-08365A1FDA0F}" type="sibTrans" cxnId="{6C881BBB-0886-4246-A62C-01C4C8B035E5}">
      <dgm:prSet/>
      <dgm:spPr/>
      <dgm:t>
        <a:bodyPr/>
        <a:lstStyle/>
        <a:p>
          <a:endParaRPr lang="ru-RU"/>
        </a:p>
      </dgm:t>
    </dgm:pt>
    <dgm:pt modelId="{613AB835-DA41-478D-BB92-F9F93E0959AF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Информатика</a:t>
          </a:r>
        </a:p>
      </dgm:t>
    </dgm:pt>
    <dgm:pt modelId="{63F93755-FFD1-47FB-8A63-EE82FE6C6645}" type="parTrans" cxnId="{60AE22BC-B9AC-4020-92E8-B5EC922F5D81}">
      <dgm:prSet/>
      <dgm:spPr/>
      <dgm:t>
        <a:bodyPr/>
        <a:lstStyle/>
        <a:p>
          <a:endParaRPr lang="ru-RU"/>
        </a:p>
      </dgm:t>
    </dgm:pt>
    <dgm:pt modelId="{71A0CCF1-9FEB-44DF-B86E-52363BFD1603}" type="sibTrans" cxnId="{60AE22BC-B9AC-4020-92E8-B5EC922F5D81}">
      <dgm:prSet/>
      <dgm:spPr/>
      <dgm:t>
        <a:bodyPr/>
        <a:lstStyle/>
        <a:p>
          <a:endParaRPr lang="ru-RU"/>
        </a:p>
      </dgm:t>
    </dgm:pt>
    <dgm:pt modelId="{63B87B17-852F-4966-BE5B-A63342955E17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Физика</a:t>
          </a:r>
        </a:p>
      </dgm:t>
    </dgm:pt>
    <dgm:pt modelId="{26251FBA-0812-4F15-97F6-51A3CDF5E7F3}" type="parTrans" cxnId="{5C287B83-E03B-413E-A8C1-3EED8CFC3BE4}">
      <dgm:prSet/>
      <dgm:spPr/>
      <dgm:t>
        <a:bodyPr/>
        <a:lstStyle/>
        <a:p>
          <a:endParaRPr lang="ru-RU"/>
        </a:p>
      </dgm:t>
    </dgm:pt>
    <dgm:pt modelId="{E0865DC7-309B-4945-A7F4-B69A067595E4}" type="sibTrans" cxnId="{5C287B83-E03B-413E-A8C1-3EED8CFC3BE4}">
      <dgm:prSet/>
      <dgm:spPr/>
      <dgm:t>
        <a:bodyPr/>
        <a:lstStyle/>
        <a:p>
          <a:endParaRPr lang="ru-RU"/>
        </a:p>
      </dgm:t>
    </dgm:pt>
    <dgm:pt modelId="{9282385B-F06D-45A9-983F-0B85623B86D1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Математика</a:t>
          </a:r>
          <a:endParaRPr lang="ru-RU" sz="2000" b="1" dirty="0">
            <a:latin typeface="+mj-lt"/>
          </a:endParaRPr>
        </a:p>
      </dgm:t>
    </dgm:pt>
    <dgm:pt modelId="{C9328DD8-1422-4449-96A8-9F87CDEEF64C}" type="parTrans" cxnId="{607273DF-DCB2-4D54-9B03-85357B1EB9C3}">
      <dgm:prSet/>
      <dgm:spPr/>
      <dgm:t>
        <a:bodyPr/>
        <a:lstStyle/>
        <a:p>
          <a:endParaRPr lang="ru-RU"/>
        </a:p>
      </dgm:t>
    </dgm:pt>
    <dgm:pt modelId="{7893776E-B65E-4C1C-8358-EBAD9E47BB03}" type="sibTrans" cxnId="{607273DF-DCB2-4D54-9B03-85357B1EB9C3}">
      <dgm:prSet/>
      <dgm:spPr/>
      <dgm:t>
        <a:bodyPr/>
        <a:lstStyle/>
        <a:p>
          <a:endParaRPr lang="ru-RU"/>
        </a:p>
      </dgm:t>
    </dgm:pt>
    <dgm:pt modelId="{59D9EC5F-33D9-4062-ADBF-367D4288CA4F}" type="pres">
      <dgm:prSet presAssocID="{C47AFE4D-D0A7-4673-9AEA-3929D6FF35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A57B91-6406-40C9-AB83-586604DF8CD1}" type="pres">
      <dgm:prSet presAssocID="{8FF7A948-2085-4B99-B9F7-32E248BA1335}" presName="linNode" presStyleCnt="0"/>
      <dgm:spPr/>
    </dgm:pt>
    <dgm:pt modelId="{7F9FE6AB-7735-4A0E-88F5-F9861D627B58}" type="pres">
      <dgm:prSet presAssocID="{8FF7A948-2085-4B99-B9F7-32E248BA13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C108D-BBF8-473C-8BC8-AAD422871DFA}" type="pres">
      <dgm:prSet presAssocID="{8FF7A948-2085-4B99-B9F7-32E248BA13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F3562-EA26-47A6-8929-536E4DAD2C58}" type="pres">
      <dgm:prSet presAssocID="{AB7C0FD3-D726-4D53-8C5A-060A8EC34940}" presName="sp" presStyleCnt="0"/>
      <dgm:spPr/>
    </dgm:pt>
    <dgm:pt modelId="{8458701F-05A9-44DC-A563-9E6832105980}" type="pres">
      <dgm:prSet presAssocID="{664E9665-7072-4238-9DED-65ACB89BB338}" presName="linNode" presStyleCnt="0"/>
      <dgm:spPr/>
    </dgm:pt>
    <dgm:pt modelId="{521D476C-EB98-4145-8E07-948E5817AFA4}" type="pres">
      <dgm:prSet presAssocID="{664E9665-7072-4238-9DED-65ACB89BB33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CEE7C-4624-48FC-A3DA-D3EBD9D000D0}" type="pres">
      <dgm:prSet presAssocID="{664E9665-7072-4238-9DED-65ACB89BB338}" presName="descendantText" presStyleLbl="alignAccFollowNode1" presStyleIdx="1" presStyleCnt="3" custScaleY="122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9B373-AB18-4DF9-A81E-47C57924679E}" type="pres">
      <dgm:prSet presAssocID="{3F7EC56F-94D7-4526-8678-B154563126FD}" presName="sp" presStyleCnt="0"/>
      <dgm:spPr/>
    </dgm:pt>
    <dgm:pt modelId="{578C7A85-F0B9-40D8-AF61-A27644DC1E7D}" type="pres">
      <dgm:prSet presAssocID="{28ACB11D-94DD-4B81-9AEB-D11B3F9C257F}" presName="linNode" presStyleCnt="0"/>
      <dgm:spPr/>
    </dgm:pt>
    <dgm:pt modelId="{3028CB38-7E84-4399-A919-16BA45CCC4D7}" type="pres">
      <dgm:prSet presAssocID="{28ACB11D-94DD-4B81-9AEB-D11B3F9C257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C886A-EB58-45C8-A2BF-037E676EFBC6}" type="pres">
      <dgm:prSet presAssocID="{28ACB11D-94DD-4B81-9AEB-D11B3F9C257F}" presName="descendantText" presStyleLbl="alignAccFollowNode1" presStyleIdx="2" presStyleCnt="3" custScaleY="119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273DF-DCB2-4D54-9B03-85357B1EB9C3}" srcId="{28ACB11D-94DD-4B81-9AEB-D11B3F9C257F}" destId="{9282385B-F06D-45A9-983F-0B85623B86D1}" srcOrd="2" destOrd="0" parTransId="{C9328DD8-1422-4449-96A8-9F87CDEEF64C}" sibTransId="{7893776E-B65E-4C1C-8358-EBAD9E47BB03}"/>
    <dgm:cxn modelId="{6C881BBB-0886-4246-A62C-01C4C8B035E5}" srcId="{664E9665-7072-4238-9DED-65ACB89BB338}" destId="{22315312-23D9-4D98-A17B-E9193C6A2B7C}" srcOrd="2" destOrd="0" parTransId="{25381CA9-C8F6-48B2-921E-A7F2853F696D}" sibTransId="{475CDC7D-99D6-4D4D-ABB8-08365A1FDA0F}"/>
    <dgm:cxn modelId="{79787EB3-7245-47FD-B3C7-A628CFF0F001}" srcId="{8FF7A948-2085-4B99-B9F7-32E248BA1335}" destId="{0B58721F-989A-4C9E-ACAE-881C3ECF0880}" srcOrd="0" destOrd="0" parTransId="{866E59FE-7110-4B16-BE1C-F6194EA9EDC0}" sibTransId="{E0188B4A-6775-4C85-860C-7D07ECD678C9}"/>
    <dgm:cxn modelId="{03A539BB-9242-4C7B-B735-DBAEAEED24B9}" srcId="{C47AFE4D-D0A7-4673-9AEA-3929D6FF35A5}" destId="{28ACB11D-94DD-4B81-9AEB-D11B3F9C257F}" srcOrd="2" destOrd="0" parTransId="{FD966514-E911-47B5-A6A1-65690F64C6F7}" sibTransId="{F340A98B-8F1A-49F9-8F3D-2DC750A8F5B8}"/>
    <dgm:cxn modelId="{2A25E7A9-1E1F-49C4-8AF3-43022F4FDFF4}" type="presOf" srcId="{22315312-23D9-4D98-A17B-E9193C6A2B7C}" destId="{068CEE7C-4624-48FC-A3DA-D3EBD9D000D0}" srcOrd="0" destOrd="2" presId="urn:microsoft.com/office/officeart/2005/8/layout/vList5"/>
    <dgm:cxn modelId="{AFBB6AF0-D206-4FA1-BEED-A82D037EABF5}" type="presOf" srcId="{63B87B17-852F-4966-BE5B-A63342955E17}" destId="{49FC886A-EB58-45C8-A2BF-037E676EFBC6}" srcOrd="0" destOrd="1" presId="urn:microsoft.com/office/officeart/2005/8/layout/vList5"/>
    <dgm:cxn modelId="{8344FF26-CC16-48D2-89E3-60A3FE21E764}" srcId="{8FF7A948-2085-4B99-B9F7-32E248BA1335}" destId="{50DF0B5F-35C4-4BE5-BA52-CAEEFB97CB9B}" srcOrd="1" destOrd="0" parTransId="{C857B165-BF0D-4B01-BBFE-D9EA828467C2}" sibTransId="{936577CB-4387-423D-8FA9-0D1FA280B9A8}"/>
    <dgm:cxn modelId="{08566A8D-B13A-4D7E-AEE8-2043EE85B012}" srcId="{8FF7A948-2085-4B99-B9F7-32E248BA1335}" destId="{EB6FB74D-58CE-4E75-B693-C0D9FB34108E}" srcOrd="2" destOrd="0" parTransId="{EE5AB650-5C22-4D51-B1A6-80E02DDBF3D7}" sibTransId="{92CFC335-B030-4B7C-BAF4-7EBA8CCB32C8}"/>
    <dgm:cxn modelId="{72D65366-2DBA-4451-B3FC-4E057AFF616E}" type="presOf" srcId="{50DF0B5F-35C4-4BE5-BA52-CAEEFB97CB9B}" destId="{DA3C108D-BBF8-473C-8BC8-AAD422871DFA}" srcOrd="0" destOrd="1" presId="urn:microsoft.com/office/officeart/2005/8/layout/vList5"/>
    <dgm:cxn modelId="{5AA16615-A837-459F-AB94-0BF49105A27E}" type="presOf" srcId="{0B58721F-989A-4C9E-ACAE-881C3ECF0880}" destId="{DA3C108D-BBF8-473C-8BC8-AAD422871DFA}" srcOrd="0" destOrd="0" presId="urn:microsoft.com/office/officeart/2005/8/layout/vList5"/>
    <dgm:cxn modelId="{355F52F1-DA61-4A5C-9C47-C85241EBDB10}" srcId="{C47AFE4D-D0A7-4673-9AEA-3929D6FF35A5}" destId="{8FF7A948-2085-4B99-B9F7-32E248BA1335}" srcOrd="0" destOrd="0" parTransId="{804629E1-1B16-419A-8E03-DA1B671AD933}" sibTransId="{AB7C0FD3-D726-4D53-8C5A-060A8EC34940}"/>
    <dgm:cxn modelId="{863C15E5-DDB2-49B1-988F-4D49594F75C1}" srcId="{664E9665-7072-4238-9DED-65ACB89BB338}" destId="{7B33F469-98B0-4E60-BAA6-29423291B487}" srcOrd="1" destOrd="0" parTransId="{1A81F96D-C55F-4AA9-90C8-27A0062C4949}" sibTransId="{B4022256-5F0D-45D0-BB7E-DDD8B88A00EA}"/>
    <dgm:cxn modelId="{5A7177BD-C523-40CC-B5CD-78ADCB5788FB}" type="presOf" srcId="{EB6FB74D-58CE-4E75-B693-C0D9FB34108E}" destId="{DA3C108D-BBF8-473C-8BC8-AAD422871DFA}" srcOrd="0" destOrd="2" presId="urn:microsoft.com/office/officeart/2005/8/layout/vList5"/>
    <dgm:cxn modelId="{BC23E14D-9982-459D-9637-84623C2C47CD}" type="presOf" srcId="{9282385B-F06D-45A9-983F-0B85623B86D1}" destId="{49FC886A-EB58-45C8-A2BF-037E676EFBC6}" srcOrd="0" destOrd="2" presId="urn:microsoft.com/office/officeart/2005/8/layout/vList5"/>
    <dgm:cxn modelId="{C3D79CA2-EE01-4184-8386-75505A2A7021}" type="presOf" srcId="{613AB835-DA41-478D-BB92-F9F93E0959AF}" destId="{49FC886A-EB58-45C8-A2BF-037E676EFBC6}" srcOrd="0" destOrd="0" presId="urn:microsoft.com/office/officeart/2005/8/layout/vList5"/>
    <dgm:cxn modelId="{552DA017-EAC2-4DEF-BFA3-7384537BABCA}" type="presOf" srcId="{468F7708-4AB8-414B-A7FB-898EC848DCA5}" destId="{068CEE7C-4624-48FC-A3DA-D3EBD9D000D0}" srcOrd="0" destOrd="0" presId="urn:microsoft.com/office/officeart/2005/8/layout/vList5"/>
    <dgm:cxn modelId="{24C8A567-F37C-4F9C-B992-EF0B7C03E960}" srcId="{664E9665-7072-4238-9DED-65ACB89BB338}" destId="{468F7708-4AB8-414B-A7FB-898EC848DCA5}" srcOrd="0" destOrd="0" parTransId="{B49A1FFC-AC23-4386-8314-5F12A2EBC4C1}" sibTransId="{6E310567-503B-4C8A-85A3-1049F39BCAB5}"/>
    <dgm:cxn modelId="{5C287B83-E03B-413E-A8C1-3EED8CFC3BE4}" srcId="{28ACB11D-94DD-4B81-9AEB-D11B3F9C257F}" destId="{63B87B17-852F-4966-BE5B-A63342955E17}" srcOrd="1" destOrd="0" parTransId="{26251FBA-0812-4F15-97F6-51A3CDF5E7F3}" sibTransId="{E0865DC7-309B-4945-A7F4-B69A067595E4}"/>
    <dgm:cxn modelId="{D49EE851-F683-4256-A2EB-C9716EF7F740}" type="presOf" srcId="{7B33F469-98B0-4E60-BAA6-29423291B487}" destId="{068CEE7C-4624-48FC-A3DA-D3EBD9D000D0}" srcOrd="0" destOrd="1" presId="urn:microsoft.com/office/officeart/2005/8/layout/vList5"/>
    <dgm:cxn modelId="{3F750FF8-0313-4071-80C9-AA28CFB8548E}" type="presOf" srcId="{8FF7A948-2085-4B99-B9F7-32E248BA1335}" destId="{7F9FE6AB-7735-4A0E-88F5-F9861D627B58}" srcOrd="0" destOrd="0" presId="urn:microsoft.com/office/officeart/2005/8/layout/vList5"/>
    <dgm:cxn modelId="{5C874612-7A55-4636-B108-EAF3CF229CC5}" type="presOf" srcId="{28ACB11D-94DD-4B81-9AEB-D11B3F9C257F}" destId="{3028CB38-7E84-4399-A919-16BA45CCC4D7}" srcOrd="0" destOrd="0" presId="urn:microsoft.com/office/officeart/2005/8/layout/vList5"/>
    <dgm:cxn modelId="{60AE22BC-B9AC-4020-92E8-B5EC922F5D81}" srcId="{28ACB11D-94DD-4B81-9AEB-D11B3F9C257F}" destId="{613AB835-DA41-478D-BB92-F9F93E0959AF}" srcOrd="0" destOrd="0" parTransId="{63F93755-FFD1-47FB-8A63-EE82FE6C6645}" sibTransId="{71A0CCF1-9FEB-44DF-B86E-52363BFD1603}"/>
    <dgm:cxn modelId="{92AD78E4-F0CD-4E12-B1D0-3C5C197BD926}" type="presOf" srcId="{664E9665-7072-4238-9DED-65ACB89BB338}" destId="{521D476C-EB98-4145-8E07-948E5817AFA4}" srcOrd="0" destOrd="0" presId="urn:microsoft.com/office/officeart/2005/8/layout/vList5"/>
    <dgm:cxn modelId="{D5F5E8E4-1B47-4A1A-9AAE-7F3D56A51015}" srcId="{C47AFE4D-D0A7-4673-9AEA-3929D6FF35A5}" destId="{664E9665-7072-4238-9DED-65ACB89BB338}" srcOrd="1" destOrd="0" parTransId="{0CB14E2D-0C70-4E07-9264-79148D76B1B8}" sibTransId="{3F7EC56F-94D7-4526-8678-B154563126FD}"/>
    <dgm:cxn modelId="{BCC44663-8270-456E-8280-54E4AA1FD8D3}" type="presOf" srcId="{C47AFE4D-D0A7-4673-9AEA-3929D6FF35A5}" destId="{59D9EC5F-33D9-4062-ADBF-367D4288CA4F}" srcOrd="0" destOrd="0" presId="urn:microsoft.com/office/officeart/2005/8/layout/vList5"/>
    <dgm:cxn modelId="{29247775-CD4A-4043-8856-CC71E808EF61}" type="presParOf" srcId="{59D9EC5F-33D9-4062-ADBF-367D4288CA4F}" destId="{F5A57B91-6406-40C9-AB83-586604DF8CD1}" srcOrd="0" destOrd="0" presId="urn:microsoft.com/office/officeart/2005/8/layout/vList5"/>
    <dgm:cxn modelId="{5CE13BFA-4493-45AB-8470-15D4D2AA12C9}" type="presParOf" srcId="{F5A57B91-6406-40C9-AB83-586604DF8CD1}" destId="{7F9FE6AB-7735-4A0E-88F5-F9861D627B58}" srcOrd="0" destOrd="0" presId="urn:microsoft.com/office/officeart/2005/8/layout/vList5"/>
    <dgm:cxn modelId="{5107975B-B96D-4292-91E6-C924DDD0FB7C}" type="presParOf" srcId="{F5A57B91-6406-40C9-AB83-586604DF8CD1}" destId="{DA3C108D-BBF8-473C-8BC8-AAD422871DFA}" srcOrd="1" destOrd="0" presId="urn:microsoft.com/office/officeart/2005/8/layout/vList5"/>
    <dgm:cxn modelId="{213A078A-5CB7-4B5B-A52D-4832AB932103}" type="presParOf" srcId="{59D9EC5F-33D9-4062-ADBF-367D4288CA4F}" destId="{A12F3562-EA26-47A6-8929-536E4DAD2C58}" srcOrd="1" destOrd="0" presId="urn:microsoft.com/office/officeart/2005/8/layout/vList5"/>
    <dgm:cxn modelId="{6B04E760-529D-4E53-92E7-9BB63856B354}" type="presParOf" srcId="{59D9EC5F-33D9-4062-ADBF-367D4288CA4F}" destId="{8458701F-05A9-44DC-A563-9E6832105980}" srcOrd="2" destOrd="0" presId="urn:microsoft.com/office/officeart/2005/8/layout/vList5"/>
    <dgm:cxn modelId="{B0355B4D-0025-48DD-91C6-1E928DECD87C}" type="presParOf" srcId="{8458701F-05A9-44DC-A563-9E6832105980}" destId="{521D476C-EB98-4145-8E07-948E5817AFA4}" srcOrd="0" destOrd="0" presId="urn:microsoft.com/office/officeart/2005/8/layout/vList5"/>
    <dgm:cxn modelId="{2BB781A2-B941-408E-A1A3-56BD83BAAA06}" type="presParOf" srcId="{8458701F-05A9-44DC-A563-9E6832105980}" destId="{068CEE7C-4624-48FC-A3DA-D3EBD9D000D0}" srcOrd="1" destOrd="0" presId="urn:microsoft.com/office/officeart/2005/8/layout/vList5"/>
    <dgm:cxn modelId="{60F9B9F3-EDF3-4A1B-845F-189C7EDBE851}" type="presParOf" srcId="{59D9EC5F-33D9-4062-ADBF-367D4288CA4F}" destId="{1509B373-AB18-4DF9-A81E-47C57924679E}" srcOrd="3" destOrd="0" presId="urn:microsoft.com/office/officeart/2005/8/layout/vList5"/>
    <dgm:cxn modelId="{67DA86E9-68E4-477D-BA6D-6A44BB7F8228}" type="presParOf" srcId="{59D9EC5F-33D9-4062-ADBF-367D4288CA4F}" destId="{578C7A85-F0B9-40D8-AF61-A27644DC1E7D}" srcOrd="4" destOrd="0" presId="urn:microsoft.com/office/officeart/2005/8/layout/vList5"/>
    <dgm:cxn modelId="{46A21633-287C-451A-91C5-FBF732B013ED}" type="presParOf" srcId="{578C7A85-F0B9-40D8-AF61-A27644DC1E7D}" destId="{3028CB38-7E84-4399-A919-16BA45CCC4D7}" srcOrd="0" destOrd="0" presId="urn:microsoft.com/office/officeart/2005/8/layout/vList5"/>
    <dgm:cxn modelId="{4B1B1E9C-5160-43A5-A00B-9642BB0326A2}" type="presParOf" srcId="{578C7A85-F0B9-40D8-AF61-A27644DC1E7D}" destId="{49FC886A-EB58-45C8-A2BF-037E676EFBC6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FA906D-B457-42B3-828A-3A860CC3A1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9486D-3076-4AD8-BC81-A8DBC78E674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Математика</a:t>
          </a:r>
          <a:endParaRPr lang="ru-RU" dirty="0"/>
        </a:p>
      </dgm:t>
    </dgm:pt>
    <dgm:pt modelId="{0CA522D7-7BE3-46E9-BD1A-EE3209A1684F}" type="parTrans" cxnId="{5778034D-E750-488D-9F91-96F81AD97B55}">
      <dgm:prSet/>
      <dgm:spPr/>
      <dgm:t>
        <a:bodyPr/>
        <a:lstStyle/>
        <a:p>
          <a:endParaRPr lang="ru-RU"/>
        </a:p>
      </dgm:t>
    </dgm:pt>
    <dgm:pt modelId="{E52304F1-7E0B-47A0-BA98-AEF55EEDD5E6}" type="sibTrans" cxnId="{5778034D-E750-488D-9F91-96F81AD97B55}">
      <dgm:prSet/>
      <dgm:spPr/>
      <dgm:t>
        <a:bodyPr/>
        <a:lstStyle/>
        <a:p>
          <a:endParaRPr lang="ru-RU"/>
        </a:p>
      </dgm:t>
    </dgm:pt>
    <dgm:pt modelId="{E4965B6F-BC43-4B61-A743-DE17ED3F23E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Химия</a:t>
          </a:r>
          <a:endParaRPr lang="ru-RU" dirty="0">
            <a:solidFill>
              <a:schemeClr val="tx1"/>
            </a:solidFill>
          </a:endParaRPr>
        </a:p>
      </dgm:t>
    </dgm:pt>
    <dgm:pt modelId="{B6D6237B-A378-43A2-8AED-BB33A6FC3323}" type="parTrans" cxnId="{C891FD4D-E083-424E-BBC5-9E6494CA1F49}">
      <dgm:prSet/>
      <dgm:spPr/>
      <dgm:t>
        <a:bodyPr/>
        <a:lstStyle/>
        <a:p>
          <a:endParaRPr lang="ru-RU"/>
        </a:p>
      </dgm:t>
    </dgm:pt>
    <dgm:pt modelId="{77125445-D18C-4818-BD1C-FBE264800D8E}" type="sibTrans" cxnId="{C891FD4D-E083-424E-BBC5-9E6494CA1F49}">
      <dgm:prSet/>
      <dgm:spPr/>
      <dgm:t>
        <a:bodyPr/>
        <a:lstStyle/>
        <a:p>
          <a:endParaRPr lang="ru-RU"/>
        </a:p>
      </dgm:t>
    </dgm:pt>
    <dgm:pt modelId="{5F900AFB-BB45-4CE7-A77D-05FADE2CD6D6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Трудные вопросы химии (10-11) </a:t>
          </a:r>
          <a:endParaRPr lang="ru-RU" sz="1800" dirty="0"/>
        </a:p>
      </dgm:t>
    </dgm:pt>
    <dgm:pt modelId="{D8B1A4BF-52DE-4108-A4C2-19C4198B4597}" type="parTrans" cxnId="{6CE9CD1E-EE10-49C0-8C70-4205A4F54848}">
      <dgm:prSet/>
      <dgm:spPr/>
      <dgm:t>
        <a:bodyPr/>
        <a:lstStyle/>
        <a:p>
          <a:endParaRPr lang="ru-RU"/>
        </a:p>
      </dgm:t>
    </dgm:pt>
    <dgm:pt modelId="{D7AA89B8-7E2B-453D-A919-640D3E6131D0}" type="sibTrans" cxnId="{6CE9CD1E-EE10-49C0-8C70-4205A4F54848}">
      <dgm:prSet/>
      <dgm:spPr/>
      <dgm:t>
        <a:bodyPr/>
        <a:lstStyle/>
        <a:p>
          <a:endParaRPr lang="ru-RU"/>
        </a:p>
      </dgm:t>
    </dgm:pt>
    <dgm:pt modelId="{61F24F00-3792-493B-8B79-B1F48ECBAD4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Физика</a:t>
          </a:r>
          <a:endParaRPr lang="ru-RU" dirty="0">
            <a:solidFill>
              <a:schemeClr val="tx1"/>
            </a:solidFill>
          </a:endParaRPr>
        </a:p>
      </dgm:t>
    </dgm:pt>
    <dgm:pt modelId="{1B6143D7-6C89-4DFB-A240-82D2FAF646D4}" type="parTrans" cxnId="{2357BB40-5047-44F4-AA1B-747FA46A66BF}">
      <dgm:prSet/>
      <dgm:spPr/>
      <dgm:t>
        <a:bodyPr/>
        <a:lstStyle/>
        <a:p>
          <a:endParaRPr lang="ru-RU"/>
        </a:p>
      </dgm:t>
    </dgm:pt>
    <dgm:pt modelId="{33D95240-D048-4C55-ABFA-EB86046C8E4D}" type="sibTrans" cxnId="{2357BB40-5047-44F4-AA1B-747FA46A66BF}">
      <dgm:prSet/>
      <dgm:spPr/>
      <dgm:t>
        <a:bodyPr/>
        <a:lstStyle/>
        <a:p>
          <a:endParaRPr lang="ru-RU"/>
        </a:p>
      </dgm:t>
    </dgm:pt>
    <dgm:pt modelId="{53D807E5-24A8-466C-BFAA-C9A928FC39D7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Методы решения физических задач (10-11)</a:t>
          </a:r>
        </a:p>
      </dgm:t>
    </dgm:pt>
    <dgm:pt modelId="{5C324656-3BF7-4B80-8E00-CBED7427890E}" type="parTrans" cxnId="{0B9F1230-AED1-45CE-82BE-4F890F658267}">
      <dgm:prSet/>
      <dgm:spPr/>
      <dgm:t>
        <a:bodyPr/>
        <a:lstStyle/>
        <a:p>
          <a:endParaRPr lang="ru-RU"/>
        </a:p>
      </dgm:t>
    </dgm:pt>
    <dgm:pt modelId="{B5D10084-1974-4C27-99D8-EA6A149B3F06}" type="sibTrans" cxnId="{0B9F1230-AED1-45CE-82BE-4F890F658267}">
      <dgm:prSet/>
      <dgm:spPr/>
      <dgm:t>
        <a:bodyPr/>
        <a:lstStyle/>
        <a:p>
          <a:endParaRPr lang="ru-RU"/>
        </a:p>
      </dgm:t>
    </dgm:pt>
    <dgm:pt modelId="{EECD1BFE-69F2-4577-A4E2-8661F9B5F4CC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Биология</a:t>
          </a:r>
          <a:endParaRPr lang="ru-RU" dirty="0">
            <a:solidFill>
              <a:schemeClr val="tx1"/>
            </a:solidFill>
          </a:endParaRPr>
        </a:p>
      </dgm:t>
    </dgm:pt>
    <dgm:pt modelId="{4F0E0CE2-EC59-4B4C-8199-E860539C524B}" type="parTrans" cxnId="{847D0B98-617C-4497-A97C-C93BD14DD021}">
      <dgm:prSet/>
      <dgm:spPr/>
      <dgm:t>
        <a:bodyPr/>
        <a:lstStyle/>
        <a:p>
          <a:endParaRPr lang="ru-RU"/>
        </a:p>
      </dgm:t>
    </dgm:pt>
    <dgm:pt modelId="{6AC4FA1B-5690-46B0-A754-F5E0D6FCFABD}" type="sibTrans" cxnId="{847D0B98-617C-4497-A97C-C93BD14DD021}">
      <dgm:prSet/>
      <dgm:spPr/>
      <dgm:t>
        <a:bodyPr/>
        <a:lstStyle/>
        <a:p>
          <a:endParaRPr lang="ru-RU"/>
        </a:p>
      </dgm:t>
    </dgm:pt>
    <dgm:pt modelId="{95F98861-B7D0-47FA-B156-E9B4A0DCDC09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Избранные главы органической химии(10)</a:t>
          </a:r>
          <a:endParaRPr lang="ru-RU" sz="1800" dirty="0"/>
        </a:p>
      </dgm:t>
    </dgm:pt>
    <dgm:pt modelId="{DAAB9727-81C6-4C9E-AE84-7CE2FE8F61F9}" type="parTrans" cxnId="{ACEA7378-04B0-49E4-A074-78FEDFBEB34A}">
      <dgm:prSet/>
      <dgm:spPr/>
      <dgm:t>
        <a:bodyPr/>
        <a:lstStyle/>
        <a:p>
          <a:endParaRPr lang="ru-RU"/>
        </a:p>
      </dgm:t>
    </dgm:pt>
    <dgm:pt modelId="{841C9A44-777D-4534-AA6F-02CF395AE59D}" type="sibTrans" cxnId="{ACEA7378-04B0-49E4-A074-78FEDFBEB34A}">
      <dgm:prSet/>
      <dgm:spPr/>
      <dgm:t>
        <a:bodyPr/>
        <a:lstStyle/>
        <a:p>
          <a:endParaRPr lang="ru-RU"/>
        </a:p>
      </dgm:t>
    </dgm:pt>
    <dgm:pt modelId="{764D7D12-D7DB-4DC1-84FC-C62838EAE98D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Математика: избранные вопросы(10-11)</a:t>
          </a:r>
        </a:p>
      </dgm:t>
    </dgm:pt>
    <dgm:pt modelId="{A77BEA0F-4F57-4459-A4A5-0918133D32A6}" type="parTrans" cxnId="{16B74E96-96B8-4E7A-A796-B3806F3EAF10}">
      <dgm:prSet/>
      <dgm:spPr/>
      <dgm:t>
        <a:bodyPr/>
        <a:lstStyle/>
        <a:p>
          <a:endParaRPr lang="ru-RU"/>
        </a:p>
      </dgm:t>
    </dgm:pt>
    <dgm:pt modelId="{E133A541-98DF-4CCE-9940-2AF33AF94E84}" type="sibTrans" cxnId="{16B74E96-96B8-4E7A-A796-B3806F3EAF10}">
      <dgm:prSet/>
      <dgm:spPr/>
      <dgm:t>
        <a:bodyPr/>
        <a:lstStyle/>
        <a:p>
          <a:endParaRPr lang="ru-RU"/>
        </a:p>
      </dgm:t>
    </dgm:pt>
    <dgm:pt modelId="{EF1DA0DC-05CE-40FB-BF96-ADDBDCBD09C9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К совершенству шаг за шагом (10 -11)</a:t>
          </a:r>
        </a:p>
      </dgm:t>
    </dgm:pt>
    <dgm:pt modelId="{1CF1259F-589D-47F8-AC24-32D0C67D3FE4}" type="parTrans" cxnId="{293A6698-095E-4D92-B611-40CEC7B111D5}">
      <dgm:prSet/>
      <dgm:spPr/>
      <dgm:t>
        <a:bodyPr/>
        <a:lstStyle/>
        <a:p>
          <a:endParaRPr lang="ru-RU"/>
        </a:p>
      </dgm:t>
    </dgm:pt>
    <dgm:pt modelId="{2C4A78D7-AC5F-41CA-9C58-0256FFC15404}" type="sibTrans" cxnId="{293A6698-095E-4D92-B611-40CEC7B111D5}">
      <dgm:prSet/>
      <dgm:spPr/>
      <dgm:t>
        <a:bodyPr/>
        <a:lstStyle/>
        <a:p>
          <a:endParaRPr lang="ru-RU"/>
        </a:p>
      </dgm:t>
    </dgm:pt>
    <dgm:pt modelId="{45FD5EEA-04FA-49F2-9E72-D075153A3742}">
      <dgm:prSet phldrT="[Текст]" custT="1"/>
      <dgm:spPr/>
      <dgm:t>
        <a:bodyPr/>
        <a:lstStyle/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Подготовка к олимпиадам по информатике  (10-11) </a:t>
          </a:r>
        </a:p>
      </dgm:t>
    </dgm:pt>
    <dgm:pt modelId="{021F8051-17B0-434E-AA8D-6CF20241F9CC}" type="parTrans" cxnId="{5C378B3F-BEE1-45D9-A54A-EE2AE4087413}">
      <dgm:prSet/>
      <dgm:spPr/>
      <dgm:t>
        <a:bodyPr/>
        <a:lstStyle/>
        <a:p>
          <a:endParaRPr lang="ru-RU"/>
        </a:p>
      </dgm:t>
    </dgm:pt>
    <dgm:pt modelId="{09B37EC1-5425-4D50-AE8A-1A9CC2AC201C}" type="sibTrans" cxnId="{5C378B3F-BEE1-45D9-A54A-EE2AE4087413}">
      <dgm:prSet/>
      <dgm:spPr/>
      <dgm:t>
        <a:bodyPr/>
        <a:lstStyle/>
        <a:p>
          <a:endParaRPr lang="ru-RU"/>
        </a:p>
      </dgm:t>
    </dgm:pt>
    <dgm:pt modelId="{6B4822B0-7E18-42AB-8E77-239A75B6E587}">
      <dgm:prSet phldrT="[Текст]" custT="1"/>
      <dgm:spPr/>
      <dgm:t>
        <a:bodyPr/>
        <a:lstStyle/>
        <a:p>
          <a:pPr rtl="0"/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Методы решения задач по информатике повышенного уровня сложности (10-11)</a:t>
          </a:r>
          <a:endParaRPr kumimoji="0" lang="ru-RU" sz="1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gm:t>
    </dgm:pt>
    <dgm:pt modelId="{D2EA2B65-393C-49CC-BA8F-C88A243EFF7A}" type="parTrans" cxnId="{FDEFE48B-C3C5-436E-BCAF-182404B43E17}">
      <dgm:prSet/>
      <dgm:spPr/>
      <dgm:t>
        <a:bodyPr/>
        <a:lstStyle/>
        <a:p>
          <a:endParaRPr lang="ru-RU"/>
        </a:p>
      </dgm:t>
    </dgm:pt>
    <dgm:pt modelId="{4F09A52C-8F63-409F-AD5F-7B827B3758E3}" type="sibTrans" cxnId="{FDEFE48B-C3C5-436E-BCAF-182404B43E17}">
      <dgm:prSet/>
      <dgm:spPr/>
      <dgm:t>
        <a:bodyPr/>
        <a:lstStyle/>
        <a:p>
          <a:endParaRPr lang="ru-RU"/>
        </a:p>
      </dgm:t>
    </dgm:pt>
    <dgm:pt modelId="{1D54F620-21BD-406E-83D1-DD4D1750E84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Информатика</a:t>
          </a:r>
          <a:endParaRPr lang="ru-RU" dirty="0">
            <a:solidFill>
              <a:schemeClr val="tx1"/>
            </a:solidFill>
          </a:endParaRPr>
        </a:p>
      </dgm:t>
    </dgm:pt>
    <dgm:pt modelId="{447CD372-96E9-4DB5-9870-1918954EC919}" type="sibTrans" cxnId="{45672F1A-C627-4B45-A6B8-30916949D007}">
      <dgm:prSet/>
      <dgm:spPr/>
      <dgm:t>
        <a:bodyPr/>
        <a:lstStyle/>
        <a:p>
          <a:endParaRPr lang="ru-RU"/>
        </a:p>
      </dgm:t>
    </dgm:pt>
    <dgm:pt modelId="{F037D386-71EA-4BFE-81DC-81AD55BF44E8}" type="parTrans" cxnId="{45672F1A-C627-4B45-A6B8-30916949D007}">
      <dgm:prSet/>
      <dgm:spPr/>
      <dgm:t>
        <a:bodyPr/>
        <a:lstStyle/>
        <a:p>
          <a:endParaRPr lang="ru-RU"/>
        </a:p>
      </dgm:t>
    </dgm:pt>
    <dgm:pt modelId="{9F602FDD-D358-4E32-9345-3FFB0873AFA4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Актуальные вопросы изучения обществознания (10-11) </a:t>
          </a:r>
        </a:p>
      </dgm:t>
    </dgm:pt>
    <dgm:pt modelId="{19F365AC-350C-4AA0-A20F-FD2813D899C0}" type="parTrans" cxnId="{DCA89107-4392-401F-ABB6-3F3D29B7B9E2}">
      <dgm:prSet/>
      <dgm:spPr/>
      <dgm:t>
        <a:bodyPr/>
        <a:lstStyle/>
        <a:p>
          <a:endParaRPr lang="ru-RU"/>
        </a:p>
      </dgm:t>
    </dgm:pt>
    <dgm:pt modelId="{A80152E7-5B61-49DC-8361-42FCE0D0F143}" type="sibTrans" cxnId="{DCA89107-4392-401F-ABB6-3F3D29B7B9E2}">
      <dgm:prSet/>
      <dgm:spPr/>
      <dgm:t>
        <a:bodyPr/>
        <a:lstStyle/>
        <a:p>
          <a:endParaRPr lang="ru-RU"/>
        </a:p>
      </dgm:t>
    </dgm:pt>
    <dgm:pt modelId="{FBDE05BA-83C5-4EA1-9F6A-B68D7C37B735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Обществознание</a:t>
          </a:r>
          <a:endParaRPr lang="ru-RU" dirty="0">
            <a:solidFill>
              <a:schemeClr val="tx1"/>
            </a:solidFill>
          </a:endParaRPr>
        </a:p>
      </dgm:t>
    </dgm:pt>
    <dgm:pt modelId="{9130554E-2BAE-402B-83A5-FCDEE45110C6}" type="sibTrans" cxnId="{5F9181C2-2A5B-46DF-A4B9-4B47FD999680}">
      <dgm:prSet/>
      <dgm:spPr/>
      <dgm:t>
        <a:bodyPr/>
        <a:lstStyle/>
        <a:p>
          <a:endParaRPr lang="ru-RU"/>
        </a:p>
      </dgm:t>
    </dgm:pt>
    <dgm:pt modelId="{C473793C-AB4F-4C40-9267-834F8BEAAC09}" type="parTrans" cxnId="{5F9181C2-2A5B-46DF-A4B9-4B47FD999680}">
      <dgm:prSet/>
      <dgm:spPr/>
      <dgm:t>
        <a:bodyPr/>
        <a:lstStyle/>
        <a:p>
          <a:endParaRPr lang="ru-RU"/>
        </a:p>
      </dgm:t>
    </dgm:pt>
    <dgm:pt modelId="{5CBCDFCF-A40F-43A5-951F-971983AFF7A6}" type="pres">
      <dgm:prSet presAssocID="{D2FA906D-B457-42B3-828A-3A860CC3A1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5D7BE0-5183-4069-B9C5-199462CFE2A1}" type="pres">
      <dgm:prSet presAssocID="{5239486D-3076-4AD8-BC81-A8DBC78E6747}" presName="linNode" presStyleCnt="0"/>
      <dgm:spPr/>
    </dgm:pt>
    <dgm:pt modelId="{55515809-FDB1-421C-9F28-6941B78FE511}" type="pres">
      <dgm:prSet presAssocID="{5239486D-3076-4AD8-BC81-A8DBC78E6747}" presName="parentText" presStyleLbl="node1" presStyleIdx="0" presStyleCnt="6" custScaleX="934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F6792-4F94-40DA-A59A-3D42B752791B}" type="pres">
      <dgm:prSet presAssocID="{5239486D-3076-4AD8-BC81-A8DBC78E6747}" presName="descendantText" presStyleLbl="alignAccFollowNode1" presStyleIdx="0" presStyleCnt="6" custScaleX="129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80767-DFEE-4681-8E61-7B341FF7B914}" type="pres">
      <dgm:prSet presAssocID="{E52304F1-7E0B-47A0-BA98-AEF55EEDD5E6}" presName="sp" presStyleCnt="0"/>
      <dgm:spPr/>
    </dgm:pt>
    <dgm:pt modelId="{64A7AD2A-EAC0-4949-B310-B386ACB6E224}" type="pres">
      <dgm:prSet presAssocID="{E4965B6F-BC43-4B61-A743-DE17ED3F23E9}" presName="linNode" presStyleCnt="0"/>
      <dgm:spPr/>
    </dgm:pt>
    <dgm:pt modelId="{BDA1C0BB-9D94-460A-B10B-F3C42B2C4CEE}" type="pres">
      <dgm:prSet presAssocID="{E4965B6F-BC43-4B61-A743-DE17ED3F23E9}" presName="parentText" presStyleLbl="node1" presStyleIdx="1" presStyleCnt="6" custScaleX="866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B2C38-070B-4D5A-A7B2-577FA1178977}" type="pres">
      <dgm:prSet presAssocID="{E4965B6F-BC43-4B61-A743-DE17ED3F23E9}" presName="descendantText" presStyleLbl="alignAccFollowNode1" presStyleIdx="1" presStyleCnt="6" custScaleX="118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EBDBA-4530-4BDC-811A-D9DBA2E82FC0}" type="pres">
      <dgm:prSet presAssocID="{77125445-D18C-4818-BD1C-FBE264800D8E}" presName="sp" presStyleCnt="0"/>
      <dgm:spPr/>
    </dgm:pt>
    <dgm:pt modelId="{2AB76DE8-7893-4D2B-95C8-28E55D2A8705}" type="pres">
      <dgm:prSet presAssocID="{61F24F00-3792-493B-8B79-B1F48ECBAD4B}" presName="linNode" presStyleCnt="0"/>
      <dgm:spPr/>
    </dgm:pt>
    <dgm:pt modelId="{9A77E625-CF10-4984-A4C1-A0CD461121C6}" type="pres">
      <dgm:prSet presAssocID="{61F24F00-3792-493B-8B79-B1F48ECBAD4B}" presName="parentText" presStyleLbl="node1" presStyleIdx="2" presStyleCnt="6" custScaleX="86979" custLinFactNeighborX="-556" custLinFactNeighborY="-5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3E66C-B760-445F-AE93-821B44600572}" type="pres">
      <dgm:prSet presAssocID="{61F24F00-3792-493B-8B79-B1F48ECBAD4B}" presName="descendantText" presStyleLbl="alignAccFollowNode1" presStyleIdx="2" presStyleCnt="6" custAng="0" custScaleX="121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78D6D-35FD-49FB-A876-413CE4ECE4BE}" type="pres">
      <dgm:prSet presAssocID="{33D95240-D048-4C55-ABFA-EB86046C8E4D}" presName="sp" presStyleCnt="0"/>
      <dgm:spPr/>
    </dgm:pt>
    <dgm:pt modelId="{878425CE-836B-45E0-895E-7B9511F704C7}" type="pres">
      <dgm:prSet presAssocID="{EECD1BFE-69F2-4577-A4E2-8661F9B5F4CC}" presName="linNode" presStyleCnt="0"/>
      <dgm:spPr/>
    </dgm:pt>
    <dgm:pt modelId="{4FD712FA-CDC8-4CD7-B6C6-82A03C476E2C}" type="pres">
      <dgm:prSet presAssocID="{EECD1BFE-69F2-4577-A4E2-8661F9B5F4CC}" presName="parentText" presStyleLbl="node1" presStyleIdx="3" presStyleCnt="6" custScaleX="906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AA721-2DAD-4F88-B5F7-C6EBED45773C}" type="pres">
      <dgm:prSet presAssocID="{EECD1BFE-69F2-4577-A4E2-8661F9B5F4CC}" presName="descendantText" presStyleLbl="alignAccFollowNode1" presStyleIdx="3" presStyleCnt="6" custScaleX="123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90F99-F9F0-41F2-BFCF-6E0138C0E6A1}" type="pres">
      <dgm:prSet presAssocID="{6AC4FA1B-5690-46B0-A754-F5E0D6FCFABD}" presName="sp" presStyleCnt="0"/>
      <dgm:spPr/>
    </dgm:pt>
    <dgm:pt modelId="{91C486EA-776F-49DC-A4EC-7C06D53C107A}" type="pres">
      <dgm:prSet presAssocID="{1D54F620-21BD-406E-83D1-DD4D1750E849}" presName="linNode" presStyleCnt="0"/>
      <dgm:spPr/>
    </dgm:pt>
    <dgm:pt modelId="{3E8C077E-797D-47B7-B017-C7812A3F91C6}" type="pres">
      <dgm:prSet presAssocID="{1D54F620-21BD-406E-83D1-DD4D1750E849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584C5-1653-446E-81CD-85701A84230C}" type="pres">
      <dgm:prSet presAssocID="{1D54F620-21BD-406E-83D1-DD4D1750E849}" presName="descendantText" presStyleLbl="alignAccFollowNode1" presStyleIdx="4" presStyleCnt="6" custScaleX="138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85517-4FF7-4286-8484-B0F642B3F22D}" type="pres">
      <dgm:prSet presAssocID="{447CD372-96E9-4DB5-9870-1918954EC919}" presName="sp" presStyleCnt="0"/>
      <dgm:spPr/>
    </dgm:pt>
    <dgm:pt modelId="{144984CC-885B-4B11-A9FB-96A7705D6C9B}" type="pres">
      <dgm:prSet presAssocID="{FBDE05BA-83C5-4EA1-9F6A-B68D7C37B735}" presName="linNode" presStyleCnt="0"/>
      <dgm:spPr/>
    </dgm:pt>
    <dgm:pt modelId="{B3839269-E929-417C-A893-846401357816}" type="pres">
      <dgm:prSet presAssocID="{FBDE05BA-83C5-4EA1-9F6A-B68D7C37B735}" presName="parentText" presStyleLbl="node1" presStyleIdx="5" presStyleCnt="6" custScaleX="888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B339A-250F-4398-AE07-3D2BF5B65537}" type="pres">
      <dgm:prSet presAssocID="{FBDE05BA-83C5-4EA1-9F6A-B68D7C37B735}" presName="descendantText" presStyleLbl="alignAccFollowNode1" presStyleIdx="5" presStyleCnt="6" custScaleX="12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57BB40-5047-44F4-AA1B-747FA46A66BF}" srcId="{D2FA906D-B457-42B3-828A-3A860CC3A17F}" destId="{61F24F00-3792-493B-8B79-B1F48ECBAD4B}" srcOrd="2" destOrd="0" parTransId="{1B6143D7-6C89-4DFB-A240-82D2FAF646D4}" sibTransId="{33D95240-D048-4C55-ABFA-EB86046C8E4D}"/>
    <dgm:cxn modelId="{E4BED942-5BAE-4BE5-BE0D-0CD315C45C42}" type="presOf" srcId="{95F98861-B7D0-47FA-B156-E9B4A0DCDC09}" destId="{6C9B2C38-070B-4D5A-A7B2-577FA1178977}" srcOrd="0" destOrd="1" presId="urn:microsoft.com/office/officeart/2005/8/layout/vList5"/>
    <dgm:cxn modelId="{847D0B98-617C-4497-A97C-C93BD14DD021}" srcId="{D2FA906D-B457-42B3-828A-3A860CC3A17F}" destId="{EECD1BFE-69F2-4577-A4E2-8661F9B5F4CC}" srcOrd="3" destOrd="0" parTransId="{4F0E0CE2-EC59-4B4C-8199-E860539C524B}" sibTransId="{6AC4FA1B-5690-46B0-A754-F5E0D6FCFABD}"/>
    <dgm:cxn modelId="{FDEFE48B-C3C5-436E-BCAF-182404B43E17}" srcId="{1D54F620-21BD-406E-83D1-DD4D1750E849}" destId="{6B4822B0-7E18-42AB-8E77-239A75B6E587}" srcOrd="1" destOrd="0" parTransId="{D2EA2B65-393C-49CC-BA8F-C88A243EFF7A}" sibTransId="{4F09A52C-8F63-409F-AD5F-7B827B3758E3}"/>
    <dgm:cxn modelId="{3F62089C-A48C-4C66-AB62-14E595696ED6}" type="presOf" srcId="{EECD1BFE-69F2-4577-A4E2-8661F9B5F4CC}" destId="{4FD712FA-CDC8-4CD7-B6C6-82A03C476E2C}" srcOrd="0" destOrd="0" presId="urn:microsoft.com/office/officeart/2005/8/layout/vList5"/>
    <dgm:cxn modelId="{839888A7-2786-4F7E-9760-272691B2183C}" type="presOf" srcId="{61F24F00-3792-493B-8B79-B1F48ECBAD4B}" destId="{9A77E625-CF10-4984-A4C1-A0CD461121C6}" srcOrd="0" destOrd="0" presId="urn:microsoft.com/office/officeart/2005/8/layout/vList5"/>
    <dgm:cxn modelId="{65CDF977-FE5F-44B3-9D97-92AF9443801D}" type="presOf" srcId="{53D807E5-24A8-466C-BFAA-C9A928FC39D7}" destId="{D9F3E66C-B760-445F-AE93-821B44600572}" srcOrd="0" destOrd="0" presId="urn:microsoft.com/office/officeart/2005/8/layout/vList5"/>
    <dgm:cxn modelId="{55EE6BB0-54CB-4DE0-9CCB-79A0B787360A}" type="presOf" srcId="{D2FA906D-B457-42B3-828A-3A860CC3A17F}" destId="{5CBCDFCF-A40F-43A5-951F-971983AFF7A6}" srcOrd="0" destOrd="0" presId="urn:microsoft.com/office/officeart/2005/8/layout/vList5"/>
    <dgm:cxn modelId="{A9EF2192-495B-4D60-B612-17D1CFFE9338}" type="presOf" srcId="{45FD5EEA-04FA-49F2-9E72-D075153A3742}" destId="{7E8584C5-1653-446E-81CD-85701A84230C}" srcOrd="0" destOrd="0" presId="urn:microsoft.com/office/officeart/2005/8/layout/vList5"/>
    <dgm:cxn modelId="{0B9F1230-AED1-45CE-82BE-4F890F658267}" srcId="{61F24F00-3792-493B-8B79-B1F48ECBAD4B}" destId="{53D807E5-24A8-466C-BFAA-C9A928FC39D7}" srcOrd="0" destOrd="0" parTransId="{5C324656-3BF7-4B80-8E00-CBED7427890E}" sibTransId="{B5D10084-1974-4C27-99D8-EA6A149B3F06}"/>
    <dgm:cxn modelId="{5F9181C2-2A5B-46DF-A4B9-4B47FD999680}" srcId="{D2FA906D-B457-42B3-828A-3A860CC3A17F}" destId="{FBDE05BA-83C5-4EA1-9F6A-B68D7C37B735}" srcOrd="5" destOrd="0" parTransId="{C473793C-AB4F-4C40-9267-834F8BEAAC09}" sibTransId="{9130554E-2BAE-402B-83A5-FCDEE45110C6}"/>
    <dgm:cxn modelId="{08517696-2B5A-45CB-B678-096C121FB9BE}" type="presOf" srcId="{1D54F620-21BD-406E-83D1-DD4D1750E849}" destId="{3E8C077E-797D-47B7-B017-C7812A3F91C6}" srcOrd="0" destOrd="0" presId="urn:microsoft.com/office/officeart/2005/8/layout/vList5"/>
    <dgm:cxn modelId="{DCEE18FC-271C-47DD-B2A5-ABDD42A818BA}" type="presOf" srcId="{5239486D-3076-4AD8-BC81-A8DBC78E6747}" destId="{55515809-FDB1-421C-9F28-6941B78FE511}" srcOrd="0" destOrd="0" presId="urn:microsoft.com/office/officeart/2005/8/layout/vList5"/>
    <dgm:cxn modelId="{5778034D-E750-488D-9F91-96F81AD97B55}" srcId="{D2FA906D-B457-42B3-828A-3A860CC3A17F}" destId="{5239486D-3076-4AD8-BC81-A8DBC78E6747}" srcOrd="0" destOrd="0" parTransId="{0CA522D7-7BE3-46E9-BD1A-EE3209A1684F}" sibTransId="{E52304F1-7E0B-47A0-BA98-AEF55EEDD5E6}"/>
    <dgm:cxn modelId="{ACEA7378-04B0-49E4-A074-78FEDFBEB34A}" srcId="{E4965B6F-BC43-4B61-A743-DE17ED3F23E9}" destId="{95F98861-B7D0-47FA-B156-E9B4A0DCDC09}" srcOrd="1" destOrd="0" parTransId="{DAAB9727-81C6-4C9E-AE84-7CE2FE8F61F9}" sibTransId="{841C9A44-777D-4534-AA6F-02CF395AE59D}"/>
    <dgm:cxn modelId="{6FA9DDB3-BF28-41FF-B066-91DAB1CFCCB6}" type="presOf" srcId="{6B4822B0-7E18-42AB-8E77-239A75B6E587}" destId="{7E8584C5-1653-446E-81CD-85701A84230C}" srcOrd="0" destOrd="1" presId="urn:microsoft.com/office/officeart/2005/8/layout/vList5"/>
    <dgm:cxn modelId="{04526C9C-90B9-4FD1-B7A7-65F40E51AAD6}" type="presOf" srcId="{9F602FDD-D358-4E32-9345-3FFB0873AFA4}" destId="{076B339A-250F-4398-AE07-3D2BF5B65537}" srcOrd="0" destOrd="0" presId="urn:microsoft.com/office/officeart/2005/8/layout/vList5"/>
    <dgm:cxn modelId="{2EC738F5-0FCD-4154-A9A4-A79E1DB54280}" type="presOf" srcId="{FBDE05BA-83C5-4EA1-9F6A-B68D7C37B735}" destId="{B3839269-E929-417C-A893-846401357816}" srcOrd="0" destOrd="0" presId="urn:microsoft.com/office/officeart/2005/8/layout/vList5"/>
    <dgm:cxn modelId="{45672F1A-C627-4B45-A6B8-30916949D007}" srcId="{D2FA906D-B457-42B3-828A-3A860CC3A17F}" destId="{1D54F620-21BD-406E-83D1-DD4D1750E849}" srcOrd="4" destOrd="0" parTransId="{F037D386-71EA-4BFE-81DC-81AD55BF44E8}" sibTransId="{447CD372-96E9-4DB5-9870-1918954EC919}"/>
    <dgm:cxn modelId="{5C378B3F-BEE1-45D9-A54A-EE2AE4087413}" srcId="{1D54F620-21BD-406E-83D1-DD4D1750E849}" destId="{45FD5EEA-04FA-49F2-9E72-D075153A3742}" srcOrd="0" destOrd="0" parTransId="{021F8051-17B0-434E-AA8D-6CF20241F9CC}" sibTransId="{09B37EC1-5425-4D50-AE8A-1A9CC2AC201C}"/>
    <dgm:cxn modelId="{7074B28F-440E-4F10-94AB-FC4ED4CE00CB}" type="presOf" srcId="{EF1DA0DC-05CE-40FB-BF96-ADDBDCBD09C9}" destId="{42EAA721-2DAD-4F88-B5F7-C6EBED45773C}" srcOrd="0" destOrd="0" presId="urn:microsoft.com/office/officeart/2005/8/layout/vList5"/>
    <dgm:cxn modelId="{EDEC7ADC-E71E-43B3-9C45-13649C17422E}" type="presOf" srcId="{E4965B6F-BC43-4B61-A743-DE17ED3F23E9}" destId="{BDA1C0BB-9D94-460A-B10B-F3C42B2C4CEE}" srcOrd="0" destOrd="0" presId="urn:microsoft.com/office/officeart/2005/8/layout/vList5"/>
    <dgm:cxn modelId="{293A6698-095E-4D92-B611-40CEC7B111D5}" srcId="{EECD1BFE-69F2-4577-A4E2-8661F9B5F4CC}" destId="{EF1DA0DC-05CE-40FB-BF96-ADDBDCBD09C9}" srcOrd="0" destOrd="0" parTransId="{1CF1259F-589D-47F8-AC24-32D0C67D3FE4}" sibTransId="{2C4A78D7-AC5F-41CA-9C58-0256FFC15404}"/>
    <dgm:cxn modelId="{16B74E96-96B8-4E7A-A796-B3806F3EAF10}" srcId="{5239486D-3076-4AD8-BC81-A8DBC78E6747}" destId="{764D7D12-D7DB-4DC1-84FC-C62838EAE98D}" srcOrd="0" destOrd="0" parTransId="{A77BEA0F-4F57-4459-A4A5-0918133D32A6}" sibTransId="{E133A541-98DF-4CCE-9940-2AF33AF94E84}"/>
    <dgm:cxn modelId="{6CE9CD1E-EE10-49C0-8C70-4205A4F54848}" srcId="{E4965B6F-BC43-4B61-A743-DE17ED3F23E9}" destId="{5F900AFB-BB45-4CE7-A77D-05FADE2CD6D6}" srcOrd="0" destOrd="0" parTransId="{D8B1A4BF-52DE-4108-A4C2-19C4198B4597}" sibTransId="{D7AA89B8-7E2B-453D-A919-640D3E6131D0}"/>
    <dgm:cxn modelId="{DCA89107-4392-401F-ABB6-3F3D29B7B9E2}" srcId="{FBDE05BA-83C5-4EA1-9F6A-B68D7C37B735}" destId="{9F602FDD-D358-4E32-9345-3FFB0873AFA4}" srcOrd="0" destOrd="0" parTransId="{19F365AC-350C-4AA0-A20F-FD2813D899C0}" sibTransId="{A80152E7-5B61-49DC-8361-42FCE0D0F143}"/>
    <dgm:cxn modelId="{C891FD4D-E083-424E-BBC5-9E6494CA1F49}" srcId="{D2FA906D-B457-42B3-828A-3A860CC3A17F}" destId="{E4965B6F-BC43-4B61-A743-DE17ED3F23E9}" srcOrd="1" destOrd="0" parTransId="{B6D6237B-A378-43A2-8AED-BB33A6FC3323}" sibTransId="{77125445-D18C-4818-BD1C-FBE264800D8E}"/>
    <dgm:cxn modelId="{05EB88D0-0AAF-4F1B-8FDE-D04DF744CA7F}" type="presOf" srcId="{5F900AFB-BB45-4CE7-A77D-05FADE2CD6D6}" destId="{6C9B2C38-070B-4D5A-A7B2-577FA1178977}" srcOrd="0" destOrd="0" presId="urn:microsoft.com/office/officeart/2005/8/layout/vList5"/>
    <dgm:cxn modelId="{6F8FDF73-F639-46CC-BBD5-27957A017F1C}" type="presOf" srcId="{764D7D12-D7DB-4DC1-84FC-C62838EAE98D}" destId="{98AF6792-4F94-40DA-A59A-3D42B752791B}" srcOrd="0" destOrd="0" presId="urn:microsoft.com/office/officeart/2005/8/layout/vList5"/>
    <dgm:cxn modelId="{6B5750DF-C4C2-45DC-BA61-C0C260DE1F3E}" type="presParOf" srcId="{5CBCDFCF-A40F-43A5-951F-971983AFF7A6}" destId="{505D7BE0-5183-4069-B9C5-199462CFE2A1}" srcOrd="0" destOrd="0" presId="urn:microsoft.com/office/officeart/2005/8/layout/vList5"/>
    <dgm:cxn modelId="{0C07E515-02E7-40F6-B67E-7C74D5FA71D3}" type="presParOf" srcId="{505D7BE0-5183-4069-B9C5-199462CFE2A1}" destId="{55515809-FDB1-421C-9F28-6941B78FE511}" srcOrd="0" destOrd="0" presId="urn:microsoft.com/office/officeart/2005/8/layout/vList5"/>
    <dgm:cxn modelId="{A0A5B6C7-24B8-4255-A7AB-D58A178233EC}" type="presParOf" srcId="{505D7BE0-5183-4069-B9C5-199462CFE2A1}" destId="{98AF6792-4F94-40DA-A59A-3D42B752791B}" srcOrd="1" destOrd="0" presId="urn:microsoft.com/office/officeart/2005/8/layout/vList5"/>
    <dgm:cxn modelId="{7DC21F65-AB33-4A45-A12C-12935C28157C}" type="presParOf" srcId="{5CBCDFCF-A40F-43A5-951F-971983AFF7A6}" destId="{5F580767-DFEE-4681-8E61-7B341FF7B914}" srcOrd="1" destOrd="0" presId="urn:microsoft.com/office/officeart/2005/8/layout/vList5"/>
    <dgm:cxn modelId="{49FE3584-0091-416D-A047-25061327E8DA}" type="presParOf" srcId="{5CBCDFCF-A40F-43A5-951F-971983AFF7A6}" destId="{64A7AD2A-EAC0-4949-B310-B386ACB6E224}" srcOrd="2" destOrd="0" presId="urn:microsoft.com/office/officeart/2005/8/layout/vList5"/>
    <dgm:cxn modelId="{A18125C8-8F01-41DA-8678-F3914241E737}" type="presParOf" srcId="{64A7AD2A-EAC0-4949-B310-B386ACB6E224}" destId="{BDA1C0BB-9D94-460A-B10B-F3C42B2C4CEE}" srcOrd="0" destOrd="0" presId="urn:microsoft.com/office/officeart/2005/8/layout/vList5"/>
    <dgm:cxn modelId="{5D90980E-B0F9-49C5-8483-F686C56383B4}" type="presParOf" srcId="{64A7AD2A-EAC0-4949-B310-B386ACB6E224}" destId="{6C9B2C38-070B-4D5A-A7B2-577FA1178977}" srcOrd="1" destOrd="0" presId="urn:microsoft.com/office/officeart/2005/8/layout/vList5"/>
    <dgm:cxn modelId="{7AC19930-B05E-4CE2-94B3-CF83B2EE349C}" type="presParOf" srcId="{5CBCDFCF-A40F-43A5-951F-971983AFF7A6}" destId="{D69EBDBA-4530-4BDC-811A-D9DBA2E82FC0}" srcOrd="3" destOrd="0" presId="urn:microsoft.com/office/officeart/2005/8/layout/vList5"/>
    <dgm:cxn modelId="{8F37A535-089A-46DC-B372-3EAF5047DB5A}" type="presParOf" srcId="{5CBCDFCF-A40F-43A5-951F-971983AFF7A6}" destId="{2AB76DE8-7893-4D2B-95C8-28E55D2A8705}" srcOrd="4" destOrd="0" presId="urn:microsoft.com/office/officeart/2005/8/layout/vList5"/>
    <dgm:cxn modelId="{DCEBF2A7-C5DE-4994-B214-3907C5606114}" type="presParOf" srcId="{2AB76DE8-7893-4D2B-95C8-28E55D2A8705}" destId="{9A77E625-CF10-4984-A4C1-A0CD461121C6}" srcOrd="0" destOrd="0" presId="urn:microsoft.com/office/officeart/2005/8/layout/vList5"/>
    <dgm:cxn modelId="{129F9193-0743-4ECA-B593-75F5870C8DD4}" type="presParOf" srcId="{2AB76DE8-7893-4D2B-95C8-28E55D2A8705}" destId="{D9F3E66C-B760-445F-AE93-821B44600572}" srcOrd="1" destOrd="0" presId="urn:microsoft.com/office/officeart/2005/8/layout/vList5"/>
    <dgm:cxn modelId="{90F92A4C-CE5E-4E5D-BB36-A4418414666F}" type="presParOf" srcId="{5CBCDFCF-A40F-43A5-951F-971983AFF7A6}" destId="{CB078D6D-35FD-49FB-A876-413CE4ECE4BE}" srcOrd="5" destOrd="0" presId="urn:microsoft.com/office/officeart/2005/8/layout/vList5"/>
    <dgm:cxn modelId="{12602745-0610-485B-860D-2A28DF881BF3}" type="presParOf" srcId="{5CBCDFCF-A40F-43A5-951F-971983AFF7A6}" destId="{878425CE-836B-45E0-895E-7B9511F704C7}" srcOrd="6" destOrd="0" presId="urn:microsoft.com/office/officeart/2005/8/layout/vList5"/>
    <dgm:cxn modelId="{C62EE72E-F3BB-4662-A4B0-026E655AAAD5}" type="presParOf" srcId="{878425CE-836B-45E0-895E-7B9511F704C7}" destId="{4FD712FA-CDC8-4CD7-B6C6-82A03C476E2C}" srcOrd="0" destOrd="0" presId="urn:microsoft.com/office/officeart/2005/8/layout/vList5"/>
    <dgm:cxn modelId="{744FC39A-6CDB-4FAB-B87B-8F1881ABB0D3}" type="presParOf" srcId="{878425CE-836B-45E0-895E-7B9511F704C7}" destId="{42EAA721-2DAD-4F88-B5F7-C6EBED45773C}" srcOrd="1" destOrd="0" presId="urn:microsoft.com/office/officeart/2005/8/layout/vList5"/>
    <dgm:cxn modelId="{9A6FB0F5-8EA7-44E8-9798-02CD377BF947}" type="presParOf" srcId="{5CBCDFCF-A40F-43A5-951F-971983AFF7A6}" destId="{1EF90F99-F9F0-41F2-BFCF-6E0138C0E6A1}" srcOrd="7" destOrd="0" presId="urn:microsoft.com/office/officeart/2005/8/layout/vList5"/>
    <dgm:cxn modelId="{BC888FF1-8FD0-43AF-BBC8-815F6B270E02}" type="presParOf" srcId="{5CBCDFCF-A40F-43A5-951F-971983AFF7A6}" destId="{91C486EA-776F-49DC-A4EC-7C06D53C107A}" srcOrd="8" destOrd="0" presId="urn:microsoft.com/office/officeart/2005/8/layout/vList5"/>
    <dgm:cxn modelId="{E55F8E33-C373-4EFF-8D2B-C19650B29288}" type="presParOf" srcId="{91C486EA-776F-49DC-A4EC-7C06D53C107A}" destId="{3E8C077E-797D-47B7-B017-C7812A3F91C6}" srcOrd="0" destOrd="0" presId="urn:microsoft.com/office/officeart/2005/8/layout/vList5"/>
    <dgm:cxn modelId="{B82CFDD7-AF5B-429D-8D8A-6C5E6D2DAB8F}" type="presParOf" srcId="{91C486EA-776F-49DC-A4EC-7C06D53C107A}" destId="{7E8584C5-1653-446E-81CD-85701A84230C}" srcOrd="1" destOrd="0" presId="urn:microsoft.com/office/officeart/2005/8/layout/vList5"/>
    <dgm:cxn modelId="{BE2B2DE8-8A03-4B27-BC2B-A8AD1A8A3347}" type="presParOf" srcId="{5CBCDFCF-A40F-43A5-951F-971983AFF7A6}" destId="{38585517-4FF7-4286-8484-B0F642B3F22D}" srcOrd="9" destOrd="0" presId="urn:microsoft.com/office/officeart/2005/8/layout/vList5"/>
    <dgm:cxn modelId="{33EA9D38-8013-48B0-BB58-42DBD3E8BA2C}" type="presParOf" srcId="{5CBCDFCF-A40F-43A5-951F-971983AFF7A6}" destId="{144984CC-885B-4B11-A9FB-96A7705D6C9B}" srcOrd="10" destOrd="0" presId="urn:microsoft.com/office/officeart/2005/8/layout/vList5"/>
    <dgm:cxn modelId="{4CDAC4CA-96EA-44DA-BFA9-C83613F7942D}" type="presParOf" srcId="{144984CC-885B-4B11-A9FB-96A7705D6C9B}" destId="{B3839269-E929-417C-A893-846401357816}" srcOrd="0" destOrd="0" presId="urn:microsoft.com/office/officeart/2005/8/layout/vList5"/>
    <dgm:cxn modelId="{D31B0AC4-8D12-42B5-8541-2D27FA48370B}" type="presParOf" srcId="{144984CC-885B-4B11-A9FB-96A7705D6C9B}" destId="{076B339A-250F-4398-AE07-3D2BF5B6553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FA906D-B457-42B3-828A-3A860CC3A1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9486D-3076-4AD8-BC81-A8DBC78E674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Математика</a:t>
          </a:r>
          <a:endParaRPr lang="ru-RU" dirty="0"/>
        </a:p>
      </dgm:t>
    </dgm:pt>
    <dgm:pt modelId="{0CA522D7-7BE3-46E9-BD1A-EE3209A1684F}" type="parTrans" cxnId="{5778034D-E750-488D-9F91-96F81AD97B55}">
      <dgm:prSet/>
      <dgm:spPr/>
      <dgm:t>
        <a:bodyPr/>
        <a:lstStyle/>
        <a:p>
          <a:endParaRPr lang="ru-RU"/>
        </a:p>
      </dgm:t>
    </dgm:pt>
    <dgm:pt modelId="{E52304F1-7E0B-47A0-BA98-AEF55EEDD5E6}" type="sibTrans" cxnId="{5778034D-E750-488D-9F91-96F81AD97B55}">
      <dgm:prSet/>
      <dgm:spPr/>
      <dgm:t>
        <a:bodyPr/>
        <a:lstStyle/>
        <a:p>
          <a:endParaRPr lang="ru-RU"/>
        </a:p>
      </dgm:t>
    </dgm:pt>
    <dgm:pt modelId="{E4965B6F-BC43-4B61-A743-DE17ED3F23E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Химия</a:t>
          </a:r>
          <a:endParaRPr lang="ru-RU" dirty="0">
            <a:solidFill>
              <a:schemeClr val="tx1"/>
            </a:solidFill>
          </a:endParaRPr>
        </a:p>
      </dgm:t>
    </dgm:pt>
    <dgm:pt modelId="{B6D6237B-A378-43A2-8AED-BB33A6FC3323}" type="parTrans" cxnId="{C891FD4D-E083-424E-BBC5-9E6494CA1F49}">
      <dgm:prSet/>
      <dgm:spPr/>
      <dgm:t>
        <a:bodyPr/>
        <a:lstStyle/>
        <a:p>
          <a:endParaRPr lang="ru-RU"/>
        </a:p>
      </dgm:t>
    </dgm:pt>
    <dgm:pt modelId="{77125445-D18C-4818-BD1C-FBE264800D8E}" type="sibTrans" cxnId="{C891FD4D-E083-424E-BBC5-9E6494CA1F49}">
      <dgm:prSet/>
      <dgm:spPr/>
      <dgm:t>
        <a:bodyPr/>
        <a:lstStyle/>
        <a:p>
          <a:endParaRPr lang="ru-RU"/>
        </a:p>
      </dgm:t>
    </dgm:pt>
    <dgm:pt modelId="{5F900AFB-BB45-4CE7-A77D-05FADE2CD6D6}">
      <dgm:prSet phldrT="[Текст]" custT="1"/>
      <dgm:spPr/>
      <dgm:t>
        <a:bodyPr/>
        <a:lstStyle/>
        <a:p>
          <a:pPr rtl="0"/>
          <a:r>
            <a:rPr lang="ru-RU" sz="1800" i="1" dirty="0" smtClean="0"/>
            <a:t>«Юный химик» Практическая химия» </a:t>
          </a:r>
          <a:r>
            <a:rPr lang="ru-RU" sz="1800" i="1" dirty="0" err="1" smtClean="0"/>
            <a:t>СПбГГИ</a:t>
          </a:r>
          <a:r>
            <a:rPr lang="ru-RU" sz="1800" i="1" dirty="0" smtClean="0"/>
            <a:t> (Технический Университет)</a:t>
          </a:r>
          <a:endParaRPr lang="ru-RU" sz="1800" dirty="0"/>
        </a:p>
      </dgm:t>
    </dgm:pt>
    <dgm:pt modelId="{D8B1A4BF-52DE-4108-A4C2-19C4198B4597}" type="parTrans" cxnId="{6CE9CD1E-EE10-49C0-8C70-4205A4F54848}">
      <dgm:prSet/>
      <dgm:spPr/>
      <dgm:t>
        <a:bodyPr/>
        <a:lstStyle/>
        <a:p>
          <a:endParaRPr lang="ru-RU"/>
        </a:p>
      </dgm:t>
    </dgm:pt>
    <dgm:pt modelId="{D7AA89B8-7E2B-453D-A919-640D3E6131D0}" type="sibTrans" cxnId="{6CE9CD1E-EE10-49C0-8C70-4205A4F54848}">
      <dgm:prSet/>
      <dgm:spPr/>
      <dgm:t>
        <a:bodyPr/>
        <a:lstStyle/>
        <a:p>
          <a:endParaRPr lang="ru-RU"/>
        </a:p>
      </dgm:t>
    </dgm:pt>
    <dgm:pt modelId="{61F24F00-3792-493B-8B79-B1F48ECBAD4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Физика</a:t>
          </a:r>
          <a:endParaRPr lang="ru-RU" dirty="0">
            <a:solidFill>
              <a:schemeClr val="tx1"/>
            </a:solidFill>
          </a:endParaRPr>
        </a:p>
      </dgm:t>
    </dgm:pt>
    <dgm:pt modelId="{1B6143D7-6C89-4DFB-A240-82D2FAF646D4}" type="parTrans" cxnId="{2357BB40-5047-44F4-AA1B-747FA46A66BF}">
      <dgm:prSet/>
      <dgm:spPr/>
      <dgm:t>
        <a:bodyPr/>
        <a:lstStyle/>
        <a:p>
          <a:endParaRPr lang="ru-RU"/>
        </a:p>
      </dgm:t>
    </dgm:pt>
    <dgm:pt modelId="{33D95240-D048-4C55-ABFA-EB86046C8E4D}" type="sibTrans" cxnId="{2357BB40-5047-44F4-AA1B-747FA46A66BF}">
      <dgm:prSet/>
      <dgm:spPr/>
      <dgm:t>
        <a:bodyPr/>
        <a:lstStyle/>
        <a:p>
          <a:endParaRPr lang="ru-RU"/>
        </a:p>
      </dgm:t>
    </dgm:pt>
    <dgm:pt modelId="{53D807E5-24A8-466C-BFAA-C9A928FC39D7}">
      <dgm:prSet phldrT="[Текст]" custT="1"/>
      <dgm:spPr/>
      <dgm:t>
        <a:bodyPr/>
        <a:lstStyle/>
        <a:p>
          <a:pPr rtl="0"/>
          <a:r>
            <a:rPr lang="ru-RU" sz="1800" i="1" dirty="0" smtClean="0"/>
            <a:t>Инженерная подготовка (практическая физика) (</a:t>
          </a:r>
          <a:r>
            <a:rPr lang="ru-RU" sz="1800" b="0" i="0" dirty="0" err="1" smtClean="0"/>
            <a:t>СПбГЭТУ</a:t>
          </a:r>
          <a:r>
            <a:rPr lang="ru-RU" sz="1800" b="0" i="0" dirty="0" smtClean="0"/>
            <a:t> «ЛЭТИ»)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gm:t>
    </dgm:pt>
    <dgm:pt modelId="{5C324656-3BF7-4B80-8E00-CBED7427890E}" type="parTrans" cxnId="{0B9F1230-AED1-45CE-82BE-4F890F658267}">
      <dgm:prSet/>
      <dgm:spPr/>
      <dgm:t>
        <a:bodyPr/>
        <a:lstStyle/>
        <a:p>
          <a:endParaRPr lang="ru-RU"/>
        </a:p>
      </dgm:t>
    </dgm:pt>
    <dgm:pt modelId="{B5D10084-1974-4C27-99D8-EA6A149B3F06}" type="sibTrans" cxnId="{0B9F1230-AED1-45CE-82BE-4F890F658267}">
      <dgm:prSet/>
      <dgm:spPr/>
      <dgm:t>
        <a:bodyPr/>
        <a:lstStyle/>
        <a:p>
          <a:endParaRPr lang="ru-RU"/>
        </a:p>
      </dgm:t>
    </dgm:pt>
    <dgm:pt modelId="{EECD1BFE-69F2-4577-A4E2-8661F9B5F4CC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Информатика</a:t>
          </a:r>
          <a:endParaRPr lang="ru-RU" dirty="0">
            <a:solidFill>
              <a:schemeClr val="tx1"/>
            </a:solidFill>
          </a:endParaRPr>
        </a:p>
      </dgm:t>
    </dgm:pt>
    <dgm:pt modelId="{4F0E0CE2-EC59-4B4C-8199-E860539C524B}" type="parTrans" cxnId="{847D0B98-617C-4497-A97C-C93BD14DD021}">
      <dgm:prSet/>
      <dgm:spPr/>
      <dgm:t>
        <a:bodyPr/>
        <a:lstStyle/>
        <a:p>
          <a:endParaRPr lang="ru-RU"/>
        </a:p>
      </dgm:t>
    </dgm:pt>
    <dgm:pt modelId="{6AC4FA1B-5690-46B0-A754-F5E0D6FCFABD}" type="sibTrans" cxnId="{847D0B98-617C-4497-A97C-C93BD14DD021}">
      <dgm:prSet/>
      <dgm:spPr/>
      <dgm:t>
        <a:bodyPr/>
        <a:lstStyle/>
        <a:p>
          <a:endParaRPr lang="ru-RU"/>
        </a:p>
      </dgm:t>
    </dgm:pt>
    <dgm:pt modelId="{764D7D12-D7DB-4DC1-84FC-C62838EAE98D}">
      <dgm:prSet phldrT="[Текст]" custT="1"/>
      <dgm:spPr/>
      <dgm:t>
        <a:bodyPr/>
        <a:lstStyle/>
        <a:p>
          <a:pPr rtl="0"/>
          <a:r>
            <a:rPr lang="ru-RU" sz="2000" i="1" dirty="0" smtClean="0"/>
            <a:t>Математическая логика (ОДОД)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gm:t>
    </dgm:pt>
    <dgm:pt modelId="{A77BEA0F-4F57-4459-A4A5-0918133D32A6}" type="parTrans" cxnId="{16B74E96-96B8-4E7A-A796-B3806F3EAF10}">
      <dgm:prSet/>
      <dgm:spPr/>
      <dgm:t>
        <a:bodyPr/>
        <a:lstStyle/>
        <a:p>
          <a:endParaRPr lang="ru-RU"/>
        </a:p>
      </dgm:t>
    </dgm:pt>
    <dgm:pt modelId="{E133A541-98DF-4CCE-9940-2AF33AF94E84}" type="sibTrans" cxnId="{16B74E96-96B8-4E7A-A796-B3806F3EAF10}">
      <dgm:prSet/>
      <dgm:spPr/>
      <dgm:t>
        <a:bodyPr/>
        <a:lstStyle/>
        <a:p>
          <a:endParaRPr lang="ru-RU"/>
        </a:p>
      </dgm:t>
    </dgm:pt>
    <dgm:pt modelId="{EF1DA0DC-05CE-40FB-BF96-ADDBDCBD09C9}">
      <dgm:prSet phldrT="[Текст]" custT="1"/>
      <dgm:spPr/>
      <dgm:t>
        <a:bodyPr/>
        <a:lstStyle/>
        <a:p>
          <a:pPr rtl="0"/>
          <a:r>
            <a:rPr lang="ru-RU" sz="1800" i="1" dirty="0" smtClean="0"/>
            <a:t>Инженерная подготовка (практическая информатика) (</a:t>
          </a:r>
          <a:r>
            <a:rPr lang="ru-RU" sz="1800" b="0" i="0" dirty="0" err="1" smtClean="0"/>
            <a:t>СПбГЭТУ</a:t>
          </a:r>
          <a:r>
            <a:rPr lang="ru-RU" sz="1800" b="0" i="0" dirty="0" smtClean="0"/>
            <a:t> «ЛЭТИ»)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gm:t>
    </dgm:pt>
    <dgm:pt modelId="{1CF1259F-589D-47F8-AC24-32D0C67D3FE4}" type="parTrans" cxnId="{293A6698-095E-4D92-B611-40CEC7B111D5}">
      <dgm:prSet/>
      <dgm:spPr/>
      <dgm:t>
        <a:bodyPr/>
        <a:lstStyle/>
        <a:p>
          <a:endParaRPr lang="ru-RU"/>
        </a:p>
      </dgm:t>
    </dgm:pt>
    <dgm:pt modelId="{2C4A78D7-AC5F-41CA-9C58-0256FFC15404}" type="sibTrans" cxnId="{293A6698-095E-4D92-B611-40CEC7B111D5}">
      <dgm:prSet/>
      <dgm:spPr/>
      <dgm:t>
        <a:bodyPr/>
        <a:lstStyle/>
        <a:p>
          <a:endParaRPr lang="ru-RU"/>
        </a:p>
      </dgm:t>
    </dgm:pt>
    <dgm:pt modelId="{1D54F620-21BD-406E-83D1-DD4D1750E84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Биология</a:t>
          </a:r>
          <a:endParaRPr lang="ru-RU" dirty="0">
            <a:solidFill>
              <a:schemeClr val="tx1"/>
            </a:solidFill>
          </a:endParaRPr>
        </a:p>
      </dgm:t>
    </dgm:pt>
    <dgm:pt modelId="{447CD372-96E9-4DB5-9870-1918954EC919}" type="sibTrans" cxnId="{45672F1A-C627-4B45-A6B8-30916949D007}">
      <dgm:prSet/>
      <dgm:spPr/>
      <dgm:t>
        <a:bodyPr/>
        <a:lstStyle/>
        <a:p>
          <a:endParaRPr lang="ru-RU"/>
        </a:p>
      </dgm:t>
    </dgm:pt>
    <dgm:pt modelId="{F037D386-71EA-4BFE-81DC-81AD55BF44E8}" type="parTrans" cxnId="{45672F1A-C627-4B45-A6B8-30916949D007}">
      <dgm:prSet/>
      <dgm:spPr/>
      <dgm:t>
        <a:bodyPr/>
        <a:lstStyle/>
        <a:p>
          <a:endParaRPr lang="ru-RU"/>
        </a:p>
      </dgm:t>
    </dgm:pt>
    <dgm:pt modelId="{9F602FDD-D358-4E32-9345-3FFB0873AFA4}">
      <dgm:prSet phldrT="[Текст]" custT="1"/>
      <dgm:spPr/>
      <dgm:t>
        <a:bodyPr/>
        <a:lstStyle/>
        <a:p>
          <a:pPr rtl="0"/>
          <a:r>
            <a:rPr lang="ru-RU" sz="1800" i="1" dirty="0" smtClean="0"/>
            <a:t>«Психология человека» (кафедра психологии РГПУ )</a:t>
          </a:r>
        </a:p>
      </dgm:t>
    </dgm:pt>
    <dgm:pt modelId="{19F365AC-350C-4AA0-A20F-FD2813D899C0}" type="parTrans" cxnId="{DCA89107-4392-401F-ABB6-3F3D29B7B9E2}">
      <dgm:prSet/>
      <dgm:spPr/>
      <dgm:t>
        <a:bodyPr/>
        <a:lstStyle/>
        <a:p>
          <a:endParaRPr lang="ru-RU"/>
        </a:p>
      </dgm:t>
    </dgm:pt>
    <dgm:pt modelId="{A80152E7-5B61-49DC-8361-42FCE0D0F143}" type="sibTrans" cxnId="{DCA89107-4392-401F-ABB6-3F3D29B7B9E2}">
      <dgm:prSet/>
      <dgm:spPr/>
      <dgm:t>
        <a:bodyPr/>
        <a:lstStyle/>
        <a:p>
          <a:endParaRPr lang="ru-RU"/>
        </a:p>
      </dgm:t>
    </dgm:pt>
    <dgm:pt modelId="{FBDE05BA-83C5-4EA1-9F6A-B68D7C37B735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Психология</a:t>
          </a:r>
          <a:endParaRPr lang="ru-RU" dirty="0">
            <a:solidFill>
              <a:schemeClr val="tx1"/>
            </a:solidFill>
          </a:endParaRPr>
        </a:p>
      </dgm:t>
    </dgm:pt>
    <dgm:pt modelId="{9130554E-2BAE-402B-83A5-FCDEE45110C6}" type="sibTrans" cxnId="{5F9181C2-2A5B-46DF-A4B9-4B47FD999680}">
      <dgm:prSet/>
      <dgm:spPr/>
      <dgm:t>
        <a:bodyPr/>
        <a:lstStyle/>
        <a:p>
          <a:endParaRPr lang="ru-RU"/>
        </a:p>
      </dgm:t>
    </dgm:pt>
    <dgm:pt modelId="{C473793C-AB4F-4C40-9267-834F8BEAAC09}" type="parTrans" cxnId="{5F9181C2-2A5B-46DF-A4B9-4B47FD999680}">
      <dgm:prSet/>
      <dgm:spPr/>
      <dgm:t>
        <a:bodyPr/>
        <a:lstStyle/>
        <a:p>
          <a:endParaRPr lang="ru-RU"/>
        </a:p>
      </dgm:t>
    </dgm:pt>
    <dgm:pt modelId="{E4241DA2-6BA5-4052-9A23-E6BBE3A7EDC9}">
      <dgm:prSet custT="1"/>
      <dgm:spPr/>
      <dgm:t>
        <a:bodyPr/>
        <a:lstStyle/>
        <a:p>
          <a:r>
            <a:rPr lang="ru-RU" sz="1800" i="1" dirty="0" smtClean="0"/>
            <a:t>Программы ЭБЦ «Крестовский остров» </a:t>
          </a:r>
          <a:endParaRPr lang="ru-RU" sz="1800" dirty="0"/>
        </a:p>
      </dgm:t>
    </dgm:pt>
    <dgm:pt modelId="{39D35CDE-2071-4106-AC1E-D3C4150C8D61}" type="parTrans" cxnId="{8B1F5E53-C1BC-4784-A327-580305B8B9EA}">
      <dgm:prSet/>
      <dgm:spPr/>
      <dgm:t>
        <a:bodyPr/>
        <a:lstStyle/>
        <a:p>
          <a:endParaRPr lang="ru-RU"/>
        </a:p>
      </dgm:t>
    </dgm:pt>
    <dgm:pt modelId="{6AB44DA0-0FAE-41D1-BCB3-4FD8EB6A4BD3}" type="sibTrans" cxnId="{8B1F5E53-C1BC-4784-A327-580305B8B9EA}">
      <dgm:prSet/>
      <dgm:spPr/>
      <dgm:t>
        <a:bodyPr/>
        <a:lstStyle/>
        <a:p>
          <a:endParaRPr lang="ru-RU"/>
        </a:p>
      </dgm:t>
    </dgm:pt>
    <dgm:pt modelId="{7DABDB18-98C3-48A4-90F2-0BF60A2739FC}">
      <dgm:prSet custT="1"/>
      <dgm:spPr/>
      <dgm:t>
        <a:bodyPr/>
        <a:lstStyle/>
        <a:p>
          <a:endParaRPr lang="ru-RU" sz="1800" dirty="0"/>
        </a:p>
      </dgm:t>
    </dgm:pt>
    <dgm:pt modelId="{5DF038A8-6AD9-4BD9-BFB0-1552C649DB7F}" type="parTrans" cxnId="{AE231775-32A5-4994-9A69-5B81FEB59C90}">
      <dgm:prSet/>
      <dgm:spPr/>
      <dgm:t>
        <a:bodyPr/>
        <a:lstStyle/>
        <a:p>
          <a:endParaRPr lang="ru-RU"/>
        </a:p>
      </dgm:t>
    </dgm:pt>
    <dgm:pt modelId="{70171BCC-0022-4706-9AB5-CDB6385F36DA}" type="sibTrans" cxnId="{AE231775-32A5-4994-9A69-5B81FEB59C90}">
      <dgm:prSet/>
      <dgm:spPr/>
      <dgm:t>
        <a:bodyPr/>
        <a:lstStyle/>
        <a:p>
          <a:endParaRPr lang="ru-RU"/>
        </a:p>
      </dgm:t>
    </dgm:pt>
    <dgm:pt modelId="{5CBCDFCF-A40F-43A5-951F-971983AFF7A6}" type="pres">
      <dgm:prSet presAssocID="{D2FA906D-B457-42B3-828A-3A860CC3A1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5D7BE0-5183-4069-B9C5-199462CFE2A1}" type="pres">
      <dgm:prSet presAssocID="{5239486D-3076-4AD8-BC81-A8DBC78E6747}" presName="linNode" presStyleCnt="0"/>
      <dgm:spPr/>
    </dgm:pt>
    <dgm:pt modelId="{55515809-FDB1-421C-9F28-6941B78FE511}" type="pres">
      <dgm:prSet presAssocID="{5239486D-3076-4AD8-BC81-A8DBC78E6747}" presName="parentText" presStyleLbl="node1" presStyleIdx="0" presStyleCnt="6" custScaleX="652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F6792-4F94-40DA-A59A-3D42B752791B}" type="pres">
      <dgm:prSet presAssocID="{5239486D-3076-4AD8-BC81-A8DBC78E6747}" presName="descendantText" presStyleLbl="alignAccFollowNode1" presStyleIdx="0" presStyleCnt="6" custScaleX="129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80767-DFEE-4681-8E61-7B341FF7B914}" type="pres">
      <dgm:prSet presAssocID="{E52304F1-7E0B-47A0-BA98-AEF55EEDD5E6}" presName="sp" presStyleCnt="0"/>
      <dgm:spPr/>
    </dgm:pt>
    <dgm:pt modelId="{64A7AD2A-EAC0-4949-B310-B386ACB6E224}" type="pres">
      <dgm:prSet presAssocID="{E4965B6F-BC43-4B61-A743-DE17ED3F23E9}" presName="linNode" presStyleCnt="0"/>
      <dgm:spPr/>
    </dgm:pt>
    <dgm:pt modelId="{BDA1C0BB-9D94-460A-B10B-F3C42B2C4CEE}" type="pres">
      <dgm:prSet presAssocID="{E4965B6F-BC43-4B61-A743-DE17ED3F23E9}" presName="parentText" presStyleLbl="node1" presStyleIdx="1" presStyleCnt="6" custScaleX="604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B2C38-070B-4D5A-A7B2-577FA1178977}" type="pres">
      <dgm:prSet presAssocID="{E4965B6F-BC43-4B61-A743-DE17ED3F23E9}" presName="descendantText" presStyleLbl="alignAccFollowNode1" presStyleIdx="1" presStyleCnt="6" custScaleX="118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EBDBA-4530-4BDC-811A-D9DBA2E82FC0}" type="pres">
      <dgm:prSet presAssocID="{77125445-D18C-4818-BD1C-FBE264800D8E}" presName="sp" presStyleCnt="0"/>
      <dgm:spPr/>
    </dgm:pt>
    <dgm:pt modelId="{2AB76DE8-7893-4D2B-95C8-28E55D2A8705}" type="pres">
      <dgm:prSet presAssocID="{61F24F00-3792-493B-8B79-B1F48ECBAD4B}" presName="linNode" presStyleCnt="0"/>
      <dgm:spPr/>
    </dgm:pt>
    <dgm:pt modelId="{9A77E625-CF10-4984-A4C1-A0CD461121C6}" type="pres">
      <dgm:prSet presAssocID="{61F24F00-3792-493B-8B79-B1F48ECBAD4B}" presName="parentText" presStyleLbl="node1" presStyleIdx="2" presStyleCnt="6" custScaleX="60842" custLinFactNeighborX="-556" custLinFactNeighborY="-5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3E66C-B760-445F-AE93-821B44600572}" type="pres">
      <dgm:prSet presAssocID="{61F24F00-3792-493B-8B79-B1F48ECBAD4B}" presName="descendantText" presStyleLbl="alignAccFollowNode1" presStyleIdx="2" presStyleCnt="6" custAng="0" custScaleX="121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78D6D-35FD-49FB-A876-413CE4ECE4BE}" type="pres">
      <dgm:prSet presAssocID="{33D95240-D048-4C55-ABFA-EB86046C8E4D}" presName="sp" presStyleCnt="0"/>
      <dgm:spPr/>
    </dgm:pt>
    <dgm:pt modelId="{878425CE-836B-45E0-895E-7B9511F704C7}" type="pres">
      <dgm:prSet presAssocID="{EECD1BFE-69F2-4577-A4E2-8661F9B5F4CC}" presName="linNode" presStyleCnt="0"/>
      <dgm:spPr/>
    </dgm:pt>
    <dgm:pt modelId="{4FD712FA-CDC8-4CD7-B6C6-82A03C476E2C}" type="pres">
      <dgm:prSet presAssocID="{EECD1BFE-69F2-4577-A4E2-8661F9B5F4CC}" presName="parentText" presStyleLbl="node1" presStyleIdx="3" presStyleCnt="6" custScaleX="604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AA721-2DAD-4F88-B5F7-C6EBED45773C}" type="pres">
      <dgm:prSet presAssocID="{EECD1BFE-69F2-4577-A4E2-8661F9B5F4CC}" presName="descendantText" presStyleLbl="alignAccFollowNode1" presStyleIdx="3" presStyleCnt="6" custScaleX="123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90F99-F9F0-41F2-BFCF-6E0138C0E6A1}" type="pres">
      <dgm:prSet presAssocID="{6AC4FA1B-5690-46B0-A754-F5E0D6FCFABD}" presName="sp" presStyleCnt="0"/>
      <dgm:spPr/>
    </dgm:pt>
    <dgm:pt modelId="{91C486EA-776F-49DC-A4EC-7C06D53C107A}" type="pres">
      <dgm:prSet presAssocID="{1D54F620-21BD-406E-83D1-DD4D1750E849}" presName="linNode" presStyleCnt="0"/>
      <dgm:spPr/>
    </dgm:pt>
    <dgm:pt modelId="{3E8C077E-797D-47B7-B017-C7812A3F91C6}" type="pres">
      <dgm:prSet presAssocID="{1D54F620-21BD-406E-83D1-DD4D1750E849}" presName="parentText" presStyleLbl="node1" presStyleIdx="4" presStyleCnt="6" custScaleX="697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584C5-1653-446E-81CD-85701A84230C}" type="pres">
      <dgm:prSet presAssocID="{1D54F620-21BD-406E-83D1-DD4D1750E849}" presName="descendantText" presStyleLbl="alignAccFollowNode1" presStyleIdx="4" presStyleCnt="6" custScaleX="138842" custLinFactNeighborX="59" custLinFactNeighborY="-6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85517-4FF7-4286-8484-B0F642B3F22D}" type="pres">
      <dgm:prSet presAssocID="{447CD372-96E9-4DB5-9870-1918954EC919}" presName="sp" presStyleCnt="0"/>
      <dgm:spPr/>
    </dgm:pt>
    <dgm:pt modelId="{144984CC-885B-4B11-A9FB-96A7705D6C9B}" type="pres">
      <dgm:prSet presAssocID="{FBDE05BA-83C5-4EA1-9F6A-B68D7C37B735}" presName="linNode" presStyleCnt="0"/>
      <dgm:spPr/>
    </dgm:pt>
    <dgm:pt modelId="{B3839269-E929-417C-A893-846401357816}" type="pres">
      <dgm:prSet presAssocID="{FBDE05BA-83C5-4EA1-9F6A-B68D7C37B735}" presName="parentText" presStyleLbl="node1" presStyleIdx="5" presStyleCnt="6" custScaleX="619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B339A-250F-4398-AE07-3D2BF5B65537}" type="pres">
      <dgm:prSet presAssocID="{FBDE05BA-83C5-4EA1-9F6A-B68D7C37B735}" presName="descendantText" presStyleLbl="alignAccFollowNode1" presStyleIdx="5" presStyleCnt="6" custScaleX="12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EB102-7200-4E6B-A425-8D20FE5774C7}" type="presOf" srcId="{53D807E5-24A8-466C-BFAA-C9A928FC39D7}" destId="{D9F3E66C-B760-445F-AE93-821B44600572}" srcOrd="0" destOrd="0" presId="urn:microsoft.com/office/officeart/2005/8/layout/vList5"/>
    <dgm:cxn modelId="{2357BB40-5047-44F4-AA1B-747FA46A66BF}" srcId="{D2FA906D-B457-42B3-828A-3A860CC3A17F}" destId="{61F24F00-3792-493B-8B79-B1F48ECBAD4B}" srcOrd="2" destOrd="0" parTransId="{1B6143D7-6C89-4DFB-A240-82D2FAF646D4}" sibTransId="{33D95240-D048-4C55-ABFA-EB86046C8E4D}"/>
    <dgm:cxn modelId="{B83D1D5A-A83B-4C0C-8B6C-E78043009EAE}" type="presOf" srcId="{7DABDB18-98C3-48A4-90F2-0BF60A2739FC}" destId="{7E8584C5-1653-446E-81CD-85701A84230C}" srcOrd="0" destOrd="1" presId="urn:microsoft.com/office/officeart/2005/8/layout/vList5"/>
    <dgm:cxn modelId="{847D0B98-617C-4497-A97C-C93BD14DD021}" srcId="{D2FA906D-B457-42B3-828A-3A860CC3A17F}" destId="{EECD1BFE-69F2-4577-A4E2-8661F9B5F4CC}" srcOrd="3" destOrd="0" parTransId="{4F0E0CE2-EC59-4B4C-8199-E860539C524B}" sibTransId="{6AC4FA1B-5690-46B0-A754-F5E0D6FCFABD}"/>
    <dgm:cxn modelId="{3E3FD362-E34F-4976-9294-BFCA0C8E64CC}" type="presOf" srcId="{E4965B6F-BC43-4B61-A743-DE17ED3F23E9}" destId="{BDA1C0BB-9D94-460A-B10B-F3C42B2C4CEE}" srcOrd="0" destOrd="0" presId="urn:microsoft.com/office/officeart/2005/8/layout/vList5"/>
    <dgm:cxn modelId="{6C3C2AB5-95BD-4F44-B2E7-4C094509E7B2}" type="presOf" srcId="{EECD1BFE-69F2-4577-A4E2-8661F9B5F4CC}" destId="{4FD712FA-CDC8-4CD7-B6C6-82A03C476E2C}" srcOrd="0" destOrd="0" presId="urn:microsoft.com/office/officeart/2005/8/layout/vList5"/>
    <dgm:cxn modelId="{4E9E2A96-9188-4435-A235-C24055238ED7}" type="presOf" srcId="{1D54F620-21BD-406E-83D1-DD4D1750E849}" destId="{3E8C077E-797D-47B7-B017-C7812A3F91C6}" srcOrd="0" destOrd="0" presId="urn:microsoft.com/office/officeart/2005/8/layout/vList5"/>
    <dgm:cxn modelId="{64688092-71A3-457A-8205-782E8AC8A82E}" type="presOf" srcId="{D2FA906D-B457-42B3-828A-3A860CC3A17F}" destId="{5CBCDFCF-A40F-43A5-951F-971983AFF7A6}" srcOrd="0" destOrd="0" presId="urn:microsoft.com/office/officeart/2005/8/layout/vList5"/>
    <dgm:cxn modelId="{AE231775-32A5-4994-9A69-5B81FEB59C90}" srcId="{1D54F620-21BD-406E-83D1-DD4D1750E849}" destId="{7DABDB18-98C3-48A4-90F2-0BF60A2739FC}" srcOrd="1" destOrd="0" parTransId="{5DF038A8-6AD9-4BD9-BFB0-1552C649DB7F}" sibTransId="{70171BCC-0022-4706-9AB5-CDB6385F36DA}"/>
    <dgm:cxn modelId="{FC103FED-CD2D-43EE-A7DE-0F8563D02939}" type="presOf" srcId="{61F24F00-3792-493B-8B79-B1F48ECBAD4B}" destId="{9A77E625-CF10-4984-A4C1-A0CD461121C6}" srcOrd="0" destOrd="0" presId="urn:microsoft.com/office/officeart/2005/8/layout/vList5"/>
    <dgm:cxn modelId="{5BCD3A34-3DA1-43FD-BF13-C2CA217F5F24}" type="presOf" srcId="{5F900AFB-BB45-4CE7-A77D-05FADE2CD6D6}" destId="{6C9B2C38-070B-4D5A-A7B2-577FA1178977}" srcOrd="0" destOrd="0" presId="urn:microsoft.com/office/officeart/2005/8/layout/vList5"/>
    <dgm:cxn modelId="{0B9F1230-AED1-45CE-82BE-4F890F658267}" srcId="{61F24F00-3792-493B-8B79-B1F48ECBAD4B}" destId="{53D807E5-24A8-466C-BFAA-C9A928FC39D7}" srcOrd="0" destOrd="0" parTransId="{5C324656-3BF7-4B80-8E00-CBED7427890E}" sibTransId="{B5D10084-1974-4C27-99D8-EA6A149B3F06}"/>
    <dgm:cxn modelId="{5F9181C2-2A5B-46DF-A4B9-4B47FD999680}" srcId="{D2FA906D-B457-42B3-828A-3A860CC3A17F}" destId="{FBDE05BA-83C5-4EA1-9F6A-B68D7C37B735}" srcOrd="5" destOrd="0" parTransId="{C473793C-AB4F-4C40-9267-834F8BEAAC09}" sibTransId="{9130554E-2BAE-402B-83A5-FCDEE45110C6}"/>
    <dgm:cxn modelId="{5778034D-E750-488D-9F91-96F81AD97B55}" srcId="{D2FA906D-B457-42B3-828A-3A860CC3A17F}" destId="{5239486D-3076-4AD8-BC81-A8DBC78E6747}" srcOrd="0" destOrd="0" parTransId="{0CA522D7-7BE3-46E9-BD1A-EE3209A1684F}" sibTransId="{E52304F1-7E0B-47A0-BA98-AEF55EEDD5E6}"/>
    <dgm:cxn modelId="{EBA265D1-EE34-4250-A8B5-98EB6F445D74}" type="presOf" srcId="{9F602FDD-D358-4E32-9345-3FFB0873AFA4}" destId="{076B339A-250F-4398-AE07-3D2BF5B65537}" srcOrd="0" destOrd="0" presId="urn:microsoft.com/office/officeart/2005/8/layout/vList5"/>
    <dgm:cxn modelId="{45672F1A-C627-4B45-A6B8-30916949D007}" srcId="{D2FA906D-B457-42B3-828A-3A860CC3A17F}" destId="{1D54F620-21BD-406E-83D1-DD4D1750E849}" srcOrd="4" destOrd="0" parTransId="{F037D386-71EA-4BFE-81DC-81AD55BF44E8}" sibTransId="{447CD372-96E9-4DB5-9870-1918954EC919}"/>
    <dgm:cxn modelId="{869BC349-30D2-4D22-9CA2-D4C60533BF3A}" type="presOf" srcId="{E4241DA2-6BA5-4052-9A23-E6BBE3A7EDC9}" destId="{7E8584C5-1653-446E-81CD-85701A84230C}" srcOrd="0" destOrd="0" presId="urn:microsoft.com/office/officeart/2005/8/layout/vList5"/>
    <dgm:cxn modelId="{293A6698-095E-4D92-B611-40CEC7B111D5}" srcId="{EECD1BFE-69F2-4577-A4E2-8661F9B5F4CC}" destId="{EF1DA0DC-05CE-40FB-BF96-ADDBDCBD09C9}" srcOrd="0" destOrd="0" parTransId="{1CF1259F-589D-47F8-AC24-32D0C67D3FE4}" sibTransId="{2C4A78D7-AC5F-41CA-9C58-0256FFC15404}"/>
    <dgm:cxn modelId="{16B74E96-96B8-4E7A-A796-B3806F3EAF10}" srcId="{5239486D-3076-4AD8-BC81-A8DBC78E6747}" destId="{764D7D12-D7DB-4DC1-84FC-C62838EAE98D}" srcOrd="0" destOrd="0" parTransId="{A77BEA0F-4F57-4459-A4A5-0918133D32A6}" sibTransId="{E133A541-98DF-4CCE-9940-2AF33AF94E84}"/>
    <dgm:cxn modelId="{6CE9CD1E-EE10-49C0-8C70-4205A4F54848}" srcId="{E4965B6F-BC43-4B61-A743-DE17ED3F23E9}" destId="{5F900AFB-BB45-4CE7-A77D-05FADE2CD6D6}" srcOrd="0" destOrd="0" parTransId="{D8B1A4BF-52DE-4108-A4C2-19C4198B4597}" sibTransId="{D7AA89B8-7E2B-453D-A919-640D3E6131D0}"/>
    <dgm:cxn modelId="{DCAE46A7-FCF0-4DCD-B1AC-93005A23B97F}" type="presOf" srcId="{FBDE05BA-83C5-4EA1-9F6A-B68D7C37B735}" destId="{B3839269-E929-417C-A893-846401357816}" srcOrd="0" destOrd="0" presId="urn:microsoft.com/office/officeart/2005/8/layout/vList5"/>
    <dgm:cxn modelId="{7914986D-2196-432F-B3F5-4886974D319C}" type="presOf" srcId="{764D7D12-D7DB-4DC1-84FC-C62838EAE98D}" destId="{98AF6792-4F94-40DA-A59A-3D42B752791B}" srcOrd="0" destOrd="0" presId="urn:microsoft.com/office/officeart/2005/8/layout/vList5"/>
    <dgm:cxn modelId="{DCA89107-4392-401F-ABB6-3F3D29B7B9E2}" srcId="{FBDE05BA-83C5-4EA1-9F6A-B68D7C37B735}" destId="{9F602FDD-D358-4E32-9345-3FFB0873AFA4}" srcOrd="0" destOrd="0" parTransId="{19F365AC-350C-4AA0-A20F-FD2813D899C0}" sibTransId="{A80152E7-5B61-49DC-8361-42FCE0D0F143}"/>
    <dgm:cxn modelId="{C891FD4D-E083-424E-BBC5-9E6494CA1F49}" srcId="{D2FA906D-B457-42B3-828A-3A860CC3A17F}" destId="{E4965B6F-BC43-4B61-A743-DE17ED3F23E9}" srcOrd="1" destOrd="0" parTransId="{B6D6237B-A378-43A2-8AED-BB33A6FC3323}" sibTransId="{77125445-D18C-4818-BD1C-FBE264800D8E}"/>
    <dgm:cxn modelId="{7F9D234B-BACB-48EA-8162-0BE7077F107C}" type="presOf" srcId="{5239486D-3076-4AD8-BC81-A8DBC78E6747}" destId="{55515809-FDB1-421C-9F28-6941B78FE511}" srcOrd="0" destOrd="0" presId="urn:microsoft.com/office/officeart/2005/8/layout/vList5"/>
    <dgm:cxn modelId="{8B1F5E53-C1BC-4784-A327-580305B8B9EA}" srcId="{1D54F620-21BD-406E-83D1-DD4D1750E849}" destId="{E4241DA2-6BA5-4052-9A23-E6BBE3A7EDC9}" srcOrd="0" destOrd="0" parTransId="{39D35CDE-2071-4106-AC1E-D3C4150C8D61}" sibTransId="{6AB44DA0-0FAE-41D1-BCB3-4FD8EB6A4BD3}"/>
    <dgm:cxn modelId="{7113C514-836D-46F5-9F56-AB0B5379346B}" type="presOf" srcId="{EF1DA0DC-05CE-40FB-BF96-ADDBDCBD09C9}" destId="{42EAA721-2DAD-4F88-B5F7-C6EBED45773C}" srcOrd="0" destOrd="0" presId="urn:microsoft.com/office/officeart/2005/8/layout/vList5"/>
    <dgm:cxn modelId="{66CBC112-ABA0-4B1B-A14D-D8BCFC434201}" type="presParOf" srcId="{5CBCDFCF-A40F-43A5-951F-971983AFF7A6}" destId="{505D7BE0-5183-4069-B9C5-199462CFE2A1}" srcOrd="0" destOrd="0" presId="urn:microsoft.com/office/officeart/2005/8/layout/vList5"/>
    <dgm:cxn modelId="{7134A0E0-26DE-40DC-889A-9C40761BE4A2}" type="presParOf" srcId="{505D7BE0-5183-4069-B9C5-199462CFE2A1}" destId="{55515809-FDB1-421C-9F28-6941B78FE511}" srcOrd="0" destOrd="0" presId="urn:microsoft.com/office/officeart/2005/8/layout/vList5"/>
    <dgm:cxn modelId="{DAA92340-DAB6-4F8D-BAA2-5C274C4920A9}" type="presParOf" srcId="{505D7BE0-5183-4069-B9C5-199462CFE2A1}" destId="{98AF6792-4F94-40DA-A59A-3D42B752791B}" srcOrd="1" destOrd="0" presId="urn:microsoft.com/office/officeart/2005/8/layout/vList5"/>
    <dgm:cxn modelId="{5700D575-0D24-4E50-AF46-C222B088B845}" type="presParOf" srcId="{5CBCDFCF-A40F-43A5-951F-971983AFF7A6}" destId="{5F580767-DFEE-4681-8E61-7B341FF7B914}" srcOrd="1" destOrd="0" presId="urn:microsoft.com/office/officeart/2005/8/layout/vList5"/>
    <dgm:cxn modelId="{A530E902-8FAC-4F34-AE4A-22C7EEE13CDB}" type="presParOf" srcId="{5CBCDFCF-A40F-43A5-951F-971983AFF7A6}" destId="{64A7AD2A-EAC0-4949-B310-B386ACB6E224}" srcOrd="2" destOrd="0" presId="urn:microsoft.com/office/officeart/2005/8/layout/vList5"/>
    <dgm:cxn modelId="{D60E041C-2299-4DE0-94F3-D7B0FA79F616}" type="presParOf" srcId="{64A7AD2A-EAC0-4949-B310-B386ACB6E224}" destId="{BDA1C0BB-9D94-460A-B10B-F3C42B2C4CEE}" srcOrd="0" destOrd="0" presId="urn:microsoft.com/office/officeart/2005/8/layout/vList5"/>
    <dgm:cxn modelId="{568B04B2-4F94-4583-8029-EF764B5E2551}" type="presParOf" srcId="{64A7AD2A-EAC0-4949-B310-B386ACB6E224}" destId="{6C9B2C38-070B-4D5A-A7B2-577FA1178977}" srcOrd="1" destOrd="0" presId="urn:microsoft.com/office/officeart/2005/8/layout/vList5"/>
    <dgm:cxn modelId="{7AD9F5A9-7521-44C6-B965-DD5A598FD4AC}" type="presParOf" srcId="{5CBCDFCF-A40F-43A5-951F-971983AFF7A6}" destId="{D69EBDBA-4530-4BDC-811A-D9DBA2E82FC0}" srcOrd="3" destOrd="0" presId="urn:microsoft.com/office/officeart/2005/8/layout/vList5"/>
    <dgm:cxn modelId="{E2E751A2-58F7-41B7-9ED3-7857E9794B75}" type="presParOf" srcId="{5CBCDFCF-A40F-43A5-951F-971983AFF7A6}" destId="{2AB76DE8-7893-4D2B-95C8-28E55D2A8705}" srcOrd="4" destOrd="0" presId="urn:microsoft.com/office/officeart/2005/8/layout/vList5"/>
    <dgm:cxn modelId="{12F70818-05E5-419A-9AEC-710FA4D0D164}" type="presParOf" srcId="{2AB76DE8-7893-4D2B-95C8-28E55D2A8705}" destId="{9A77E625-CF10-4984-A4C1-A0CD461121C6}" srcOrd="0" destOrd="0" presId="urn:microsoft.com/office/officeart/2005/8/layout/vList5"/>
    <dgm:cxn modelId="{42CDB92D-967D-4080-9D0A-7EAA8D3ED677}" type="presParOf" srcId="{2AB76DE8-7893-4D2B-95C8-28E55D2A8705}" destId="{D9F3E66C-B760-445F-AE93-821B44600572}" srcOrd="1" destOrd="0" presId="urn:microsoft.com/office/officeart/2005/8/layout/vList5"/>
    <dgm:cxn modelId="{16C740B7-2757-4FFB-AEA3-ED0F24721666}" type="presParOf" srcId="{5CBCDFCF-A40F-43A5-951F-971983AFF7A6}" destId="{CB078D6D-35FD-49FB-A876-413CE4ECE4BE}" srcOrd="5" destOrd="0" presId="urn:microsoft.com/office/officeart/2005/8/layout/vList5"/>
    <dgm:cxn modelId="{6C80E6A2-E775-43C2-8999-8539662A87A4}" type="presParOf" srcId="{5CBCDFCF-A40F-43A5-951F-971983AFF7A6}" destId="{878425CE-836B-45E0-895E-7B9511F704C7}" srcOrd="6" destOrd="0" presId="urn:microsoft.com/office/officeart/2005/8/layout/vList5"/>
    <dgm:cxn modelId="{42A5D14C-54A2-4C6F-91A5-094F8625EFE1}" type="presParOf" srcId="{878425CE-836B-45E0-895E-7B9511F704C7}" destId="{4FD712FA-CDC8-4CD7-B6C6-82A03C476E2C}" srcOrd="0" destOrd="0" presId="urn:microsoft.com/office/officeart/2005/8/layout/vList5"/>
    <dgm:cxn modelId="{5F3123A0-0A91-43D2-943A-ECD755306953}" type="presParOf" srcId="{878425CE-836B-45E0-895E-7B9511F704C7}" destId="{42EAA721-2DAD-4F88-B5F7-C6EBED45773C}" srcOrd="1" destOrd="0" presId="urn:microsoft.com/office/officeart/2005/8/layout/vList5"/>
    <dgm:cxn modelId="{46BDCCE4-7052-4E67-95DA-4268DBF05A31}" type="presParOf" srcId="{5CBCDFCF-A40F-43A5-951F-971983AFF7A6}" destId="{1EF90F99-F9F0-41F2-BFCF-6E0138C0E6A1}" srcOrd="7" destOrd="0" presId="urn:microsoft.com/office/officeart/2005/8/layout/vList5"/>
    <dgm:cxn modelId="{39A321B4-0E4D-497C-91E2-F3ACB4ACA4BF}" type="presParOf" srcId="{5CBCDFCF-A40F-43A5-951F-971983AFF7A6}" destId="{91C486EA-776F-49DC-A4EC-7C06D53C107A}" srcOrd="8" destOrd="0" presId="urn:microsoft.com/office/officeart/2005/8/layout/vList5"/>
    <dgm:cxn modelId="{CFE05D52-2300-4CEA-B272-513A56CCE7E8}" type="presParOf" srcId="{91C486EA-776F-49DC-A4EC-7C06D53C107A}" destId="{3E8C077E-797D-47B7-B017-C7812A3F91C6}" srcOrd="0" destOrd="0" presId="urn:microsoft.com/office/officeart/2005/8/layout/vList5"/>
    <dgm:cxn modelId="{B743D2BD-8037-4D09-A451-A1AD0F940EB5}" type="presParOf" srcId="{91C486EA-776F-49DC-A4EC-7C06D53C107A}" destId="{7E8584C5-1653-446E-81CD-85701A84230C}" srcOrd="1" destOrd="0" presId="urn:microsoft.com/office/officeart/2005/8/layout/vList5"/>
    <dgm:cxn modelId="{2949B542-5506-455D-9D8A-C8DE8958338E}" type="presParOf" srcId="{5CBCDFCF-A40F-43A5-951F-971983AFF7A6}" destId="{38585517-4FF7-4286-8484-B0F642B3F22D}" srcOrd="9" destOrd="0" presId="urn:microsoft.com/office/officeart/2005/8/layout/vList5"/>
    <dgm:cxn modelId="{CD0B7BFD-72B0-4B1A-BAF4-FD0D61C00541}" type="presParOf" srcId="{5CBCDFCF-A40F-43A5-951F-971983AFF7A6}" destId="{144984CC-885B-4B11-A9FB-96A7705D6C9B}" srcOrd="10" destOrd="0" presId="urn:microsoft.com/office/officeart/2005/8/layout/vList5"/>
    <dgm:cxn modelId="{00029AE5-9321-447F-9397-A47F0E1BF289}" type="presParOf" srcId="{144984CC-885B-4B11-A9FB-96A7705D6C9B}" destId="{B3839269-E929-417C-A893-846401357816}" srcOrd="0" destOrd="0" presId="urn:microsoft.com/office/officeart/2005/8/layout/vList5"/>
    <dgm:cxn modelId="{01A5168C-14FC-40BE-B029-2000D9C18BD0}" type="presParOf" srcId="{144984CC-885B-4B11-A9FB-96A7705D6C9B}" destId="{076B339A-250F-4398-AE07-3D2BF5B6553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4D7B17-57DE-4894-9E1B-D3E7FF4E42D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97E1F1-7D32-4E52-81AE-D6B15637116A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подготовка</a:t>
          </a:r>
          <a:endParaRPr lang="ru-RU" dirty="0">
            <a:solidFill>
              <a:schemeClr val="tx1"/>
            </a:solidFill>
          </a:endParaRPr>
        </a:p>
      </dgm:t>
    </dgm:pt>
    <dgm:pt modelId="{19986EBB-2429-49FA-9C8D-56CAB47838A7}" type="parTrans" cxnId="{16300347-CC61-45C2-9DFE-5871E2D47A8F}">
      <dgm:prSet/>
      <dgm:spPr/>
      <dgm:t>
        <a:bodyPr/>
        <a:lstStyle/>
        <a:p>
          <a:endParaRPr lang="ru-RU"/>
        </a:p>
      </dgm:t>
    </dgm:pt>
    <dgm:pt modelId="{1760DDD7-9075-4B8C-BD85-75389D687BE3}" type="sibTrans" cxnId="{16300347-CC61-45C2-9DFE-5871E2D47A8F}">
      <dgm:prSet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0D5870D4-97D8-4B6E-B569-CB41AE525538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опыт</a:t>
          </a:r>
          <a:endParaRPr lang="ru-RU" dirty="0">
            <a:solidFill>
              <a:schemeClr val="tx1"/>
            </a:solidFill>
          </a:endParaRPr>
        </a:p>
      </dgm:t>
    </dgm:pt>
    <dgm:pt modelId="{407415A7-EEFD-4F63-84A1-DD0DC52B17AB}" type="parTrans" cxnId="{E2328DB1-811B-47CC-A52B-F2443023D647}">
      <dgm:prSet/>
      <dgm:spPr/>
      <dgm:t>
        <a:bodyPr/>
        <a:lstStyle/>
        <a:p>
          <a:endParaRPr lang="ru-RU"/>
        </a:p>
      </dgm:t>
    </dgm:pt>
    <dgm:pt modelId="{76F1A71C-6F6C-455E-95D5-39C323942207}" type="sibTrans" cxnId="{E2328DB1-811B-47CC-A52B-F2443023D647}">
      <dgm:prSet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60E3391E-D923-4A6F-AEA1-36BCD4F6EB82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демонстрация</a:t>
          </a:r>
          <a:endParaRPr lang="ru-RU" dirty="0">
            <a:solidFill>
              <a:schemeClr val="tx1"/>
            </a:solidFill>
          </a:endParaRPr>
        </a:p>
      </dgm:t>
    </dgm:pt>
    <dgm:pt modelId="{6A9FAA6F-287B-438D-BEA3-63F46BEDECAF}" type="parTrans" cxnId="{4AA692CC-E6A0-4C0B-8A05-F2279B674EE1}">
      <dgm:prSet/>
      <dgm:spPr/>
      <dgm:t>
        <a:bodyPr/>
        <a:lstStyle/>
        <a:p>
          <a:endParaRPr lang="ru-RU"/>
        </a:p>
      </dgm:t>
    </dgm:pt>
    <dgm:pt modelId="{79CF294D-3AD8-407E-ACAC-46DA11385975}" type="sibTrans" cxnId="{4AA692CC-E6A0-4C0B-8A05-F2279B674EE1}">
      <dgm:prSet/>
      <dgm:spPr/>
      <dgm:t>
        <a:bodyPr/>
        <a:lstStyle/>
        <a:p>
          <a:endParaRPr lang="ru-RU"/>
        </a:p>
      </dgm:t>
    </dgm:pt>
    <dgm:pt modelId="{22AA3940-04A5-47AA-8E51-43822E4512A3}" type="pres">
      <dgm:prSet presAssocID="{5B4D7B17-57DE-4894-9E1B-D3E7FF4E42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37FD0-7B6E-4C5C-BF90-AE1748D4590C}" type="pres">
      <dgm:prSet presAssocID="{5B4D7B17-57DE-4894-9E1B-D3E7FF4E42D3}" presName="dummyMaxCanvas" presStyleCnt="0">
        <dgm:presLayoutVars/>
      </dgm:prSet>
      <dgm:spPr/>
    </dgm:pt>
    <dgm:pt modelId="{02FB1327-B702-4340-8F05-1F8E92A9587B}" type="pres">
      <dgm:prSet presAssocID="{5B4D7B17-57DE-4894-9E1B-D3E7FF4E42D3}" presName="ThreeNodes_1" presStyleLbl="node1" presStyleIdx="0" presStyleCnt="3" custLinFactNeighborY="-22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DC0B8-87C1-4EEF-B714-D7E8FFBF9A66}" type="pres">
      <dgm:prSet presAssocID="{5B4D7B17-57DE-4894-9E1B-D3E7FF4E42D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18110-5834-4A5D-9220-B428A8ED3B77}" type="pres">
      <dgm:prSet presAssocID="{5B4D7B17-57DE-4894-9E1B-D3E7FF4E42D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2F5A6-290C-4A03-B9B7-D81C794F4F1C}" type="pres">
      <dgm:prSet presAssocID="{5B4D7B17-57DE-4894-9E1B-D3E7FF4E42D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010DB-42CB-47A4-95CC-CE7A0E542EFE}" type="pres">
      <dgm:prSet presAssocID="{5B4D7B17-57DE-4894-9E1B-D3E7FF4E42D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0F444-BC21-4B48-B5F7-115A30555CA5}" type="pres">
      <dgm:prSet presAssocID="{5B4D7B17-57DE-4894-9E1B-D3E7FF4E42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F3E12-A38A-499D-A451-47B0707C9446}" type="pres">
      <dgm:prSet presAssocID="{5B4D7B17-57DE-4894-9E1B-D3E7FF4E42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2FB2F-069A-40BA-8190-D8AADB3F95DF}" type="pres">
      <dgm:prSet presAssocID="{5B4D7B17-57DE-4894-9E1B-D3E7FF4E42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00347-CC61-45C2-9DFE-5871E2D47A8F}" srcId="{5B4D7B17-57DE-4894-9E1B-D3E7FF4E42D3}" destId="{2197E1F1-7D32-4E52-81AE-D6B15637116A}" srcOrd="0" destOrd="0" parTransId="{19986EBB-2429-49FA-9C8D-56CAB47838A7}" sibTransId="{1760DDD7-9075-4B8C-BD85-75389D687BE3}"/>
    <dgm:cxn modelId="{CAFA7CA3-B629-47FE-8335-DC701F79A449}" type="presOf" srcId="{5B4D7B17-57DE-4894-9E1B-D3E7FF4E42D3}" destId="{22AA3940-04A5-47AA-8E51-43822E4512A3}" srcOrd="0" destOrd="0" presId="urn:microsoft.com/office/officeart/2005/8/layout/vProcess5"/>
    <dgm:cxn modelId="{F5987CFD-5F53-4B9C-83F9-240A3EF9F62A}" type="presOf" srcId="{0D5870D4-97D8-4B6E-B569-CB41AE525538}" destId="{2C2DC0B8-87C1-4EEF-B714-D7E8FFBF9A66}" srcOrd="0" destOrd="0" presId="urn:microsoft.com/office/officeart/2005/8/layout/vProcess5"/>
    <dgm:cxn modelId="{E55B20F7-6AA7-4CD0-844E-1F1D3A37443C}" type="presOf" srcId="{2197E1F1-7D32-4E52-81AE-D6B15637116A}" destId="{C340F444-BC21-4B48-B5F7-115A30555CA5}" srcOrd="1" destOrd="0" presId="urn:microsoft.com/office/officeart/2005/8/layout/vProcess5"/>
    <dgm:cxn modelId="{5D32D3D3-4F46-4C13-AEE7-18A1DD2B5DC3}" type="presOf" srcId="{1760DDD7-9075-4B8C-BD85-75389D687BE3}" destId="{9CB2F5A6-290C-4A03-B9B7-D81C794F4F1C}" srcOrd="0" destOrd="0" presId="urn:microsoft.com/office/officeart/2005/8/layout/vProcess5"/>
    <dgm:cxn modelId="{9D9620EE-8E02-4A6E-824D-0FD09614BF5C}" type="presOf" srcId="{0D5870D4-97D8-4B6E-B569-CB41AE525538}" destId="{151F3E12-A38A-499D-A451-47B0707C9446}" srcOrd="1" destOrd="0" presId="urn:microsoft.com/office/officeart/2005/8/layout/vProcess5"/>
    <dgm:cxn modelId="{0CE35FA9-84A3-488B-B943-3F78734E1594}" type="presOf" srcId="{2197E1F1-7D32-4E52-81AE-D6B15637116A}" destId="{02FB1327-B702-4340-8F05-1F8E92A9587B}" srcOrd="0" destOrd="0" presId="urn:microsoft.com/office/officeart/2005/8/layout/vProcess5"/>
    <dgm:cxn modelId="{4AA692CC-E6A0-4C0B-8A05-F2279B674EE1}" srcId="{5B4D7B17-57DE-4894-9E1B-D3E7FF4E42D3}" destId="{60E3391E-D923-4A6F-AEA1-36BCD4F6EB82}" srcOrd="2" destOrd="0" parTransId="{6A9FAA6F-287B-438D-BEA3-63F46BEDECAF}" sibTransId="{79CF294D-3AD8-407E-ACAC-46DA11385975}"/>
    <dgm:cxn modelId="{91F34D22-1B5A-41B9-B936-CCB5933DC7DB}" type="presOf" srcId="{60E3391E-D923-4A6F-AEA1-36BCD4F6EB82}" destId="{DA118110-5834-4A5D-9220-B428A8ED3B77}" srcOrd="0" destOrd="0" presId="urn:microsoft.com/office/officeart/2005/8/layout/vProcess5"/>
    <dgm:cxn modelId="{96C621B8-C6C0-4879-9ED6-08B37D73BDC0}" type="presOf" srcId="{60E3391E-D923-4A6F-AEA1-36BCD4F6EB82}" destId="{F472FB2F-069A-40BA-8190-D8AADB3F95DF}" srcOrd="1" destOrd="0" presId="urn:microsoft.com/office/officeart/2005/8/layout/vProcess5"/>
    <dgm:cxn modelId="{5887733F-6E01-4A2D-874B-9F09DB75B21A}" type="presOf" srcId="{76F1A71C-6F6C-455E-95D5-39C323942207}" destId="{30B010DB-42CB-47A4-95CC-CE7A0E542EFE}" srcOrd="0" destOrd="0" presId="urn:microsoft.com/office/officeart/2005/8/layout/vProcess5"/>
    <dgm:cxn modelId="{E2328DB1-811B-47CC-A52B-F2443023D647}" srcId="{5B4D7B17-57DE-4894-9E1B-D3E7FF4E42D3}" destId="{0D5870D4-97D8-4B6E-B569-CB41AE525538}" srcOrd="1" destOrd="0" parTransId="{407415A7-EEFD-4F63-84A1-DD0DC52B17AB}" sibTransId="{76F1A71C-6F6C-455E-95D5-39C323942207}"/>
    <dgm:cxn modelId="{8DA3E7E4-5188-4CE2-BFD4-B34E18E7581C}" type="presParOf" srcId="{22AA3940-04A5-47AA-8E51-43822E4512A3}" destId="{3C337FD0-7B6E-4C5C-BF90-AE1748D4590C}" srcOrd="0" destOrd="0" presId="urn:microsoft.com/office/officeart/2005/8/layout/vProcess5"/>
    <dgm:cxn modelId="{5DE3DCE3-A1F3-45A1-B2E5-141EDD740B81}" type="presParOf" srcId="{22AA3940-04A5-47AA-8E51-43822E4512A3}" destId="{02FB1327-B702-4340-8F05-1F8E92A9587B}" srcOrd="1" destOrd="0" presId="urn:microsoft.com/office/officeart/2005/8/layout/vProcess5"/>
    <dgm:cxn modelId="{6CF07309-04FB-4134-81DB-0954188619EE}" type="presParOf" srcId="{22AA3940-04A5-47AA-8E51-43822E4512A3}" destId="{2C2DC0B8-87C1-4EEF-B714-D7E8FFBF9A66}" srcOrd="2" destOrd="0" presId="urn:microsoft.com/office/officeart/2005/8/layout/vProcess5"/>
    <dgm:cxn modelId="{6579E293-C41C-4E0B-B48C-90ADF58A8815}" type="presParOf" srcId="{22AA3940-04A5-47AA-8E51-43822E4512A3}" destId="{DA118110-5834-4A5D-9220-B428A8ED3B77}" srcOrd="3" destOrd="0" presId="urn:microsoft.com/office/officeart/2005/8/layout/vProcess5"/>
    <dgm:cxn modelId="{7151A91D-66F9-45EB-9126-557E7E74619B}" type="presParOf" srcId="{22AA3940-04A5-47AA-8E51-43822E4512A3}" destId="{9CB2F5A6-290C-4A03-B9B7-D81C794F4F1C}" srcOrd="4" destOrd="0" presId="urn:microsoft.com/office/officeart/2005/8/layout/vProcess5"/>
    <dgm:cxn modelId="{8B8980E9-93AC-4285-9646-5E6C2D8F229B}" type="presParOf" srcId="{22AA3940-04A5-47AA-8E51-43822E4512A3}" destId="{30B010DB-42CB-47A4-95CC-CE7A0E542EFE}" srcOrd="5" destOrd="0" presId="urn:microsoft.com/office/officeart/2005/8/layout/vProcess5"/>
    <dgm:cxn modelId="{4F46D057-4B7B-4FA6-9F05-9D9885245DF1}" type="presParOf" srcId="{22AA3940-04A5-47AA-8E51-43822E4512A3}" destId="{C340F444-BC21-4B48-B5F7-115A30555CA5}" srcOrd="6" destOrd="0" presId="urn:microsoft.com/office/officeart/2005/8/layout/vProcess5"/>
    <dgm:cxn modelId="{90E47A32-56BD-4B24-9258-059DBA564FCE}" type="presParOf" srcId="{22AA3940-04A5-47AA-8E51-43822E4512A3}" destId="{151F3E12-A38A-499D-A451-47B0707C9446}" srcOrd="7" destOrd="0" presId="urn:microsoft.com/office/officeart/2005/8/layout/vProcess5"/>
    <dgm:cxn modelId="{3C266F4F-E74B-4E25-9EAF-900B308AE4A3}" type="presParOf" srcId="{22AA3940-04A5-47AA-8E51-43822E4512A3}" destId="{F472FB2F-069A-40BA-8190-D8AADB3F95DF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98BA67-A9A0-4308-B372-83EBC1A5E4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84E49B-0FB5-4350-ABAD-DAFCBA297EF5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Совет Лицея « VIP 281» </a:t>
          </a:r>
          <a:endParaRPr lang="ru-RU" dirty="0">
            <a:solidFill>
              <a:schemeClr val="tx1"/>
            </a:solidFill>
          </a:endParaRPr>
        </a:p>
      </dgm:t>
    </dgm:pt>
    <dgm:pt modelId="{2B8B7CBD-A670-4570-A007-B26DEC8E4CAF}" type="parTrans" cxnId="{5F816B7D-5A59-4168-B3EA-AAE2AFB02769}">
      <dgm:prSet/>
      <dgm:spPr/>
      <dgm:t>
        <a:bodyPr/>
        <a:lstStyle/>
        <a:p>
          <a:endParaRPr lang="ru-RU"/>
        </a:p>
      </dgm:t>
    </dgm:pt>
    <dgm:pt modelId="{9B340FD3-D1AB-49E8-B2A9-A53DCE75A7CC}" type="sibTrans" cxnId="{5F816B7D-5A59-4168-B3EA-AAE2AFB02769}">
      <dgm:prSet/>
      <dgm:spPr/>
      <dgm:t>
        <a:bodyPr/>
        <a:lstStyle/>
        <a:p>
          <a:endParaRPr lang="ru-RU"/>
        </a:p>
      </dgm:t>
    </dgm:pt>
    <dgm:pt modelId="{2A90590D-4910-43F5-966D-884E1D50912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Школа «Лидера» , РДШ</a:t>
          </a:r>
          <a:endParaRPr lang="ru-RU" dirty="0">
            <a:solidFill>
              <a:schemeClr val="tx1"/>
            </a:solidFill>
          </a:endParaRPr>
        </a:p>
      </dgm:t>
    </dgm:pt>
    <dgm:pt modelId="{ADBB0DC1-FDA5-47BF-AE80-6AC9F84CC688}" type="parTrans" cxnId="{6821A15D-4B4B-4FC8-80B1-9BBC7B1699D6}">
      <dgm:prSet/>
      <dgm:spPr/>
      <dgm:t>
        <a:bodyPr/>
        <a:lstStyle/>
        <a:p>
          <a:endParaRPr lang="ru-RU"/>
        </a:p>
      </dgm:t>
    </dgm:pt>
    <dgm:pt modelId="{B7AFAE7A-EB07-4015-9443-453B27D5B180}" type="sibTrans" cxnId="{6821A15D-4B4B-4FC8-80B1-9BBC7B1699D6}">
      <dgm:prSet/>
      <dgm:spPr/>
      <dgm:t>
        <a:bodyPr/>
        <a:lstStyle/>
        <a:p>
          <a:endParaRPr lang="ru-RU"/>
        </a:p>
      </dgm:t>
    </dgm:pt>
    <dgm:pt modelId="{2793F658-5964-4A30-AEEA-A3149903EC1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Школьная газета «Феномен 281</a:t>
          </a:r>
          <a:endParaRPr lang="ru-RU" dirty="0">
            <a:solidFill>
              <a:schemeClr val="tx1"/>
            </a:solidFill>
          </a:endParaRPr>
        </a:p>
      </dgm:t>
    </dgm:pt>
    <dgm:pt modelId="{EABAF0CE-2CE5-4FB0-BEC5-6BD075B8E4EB}" type="parTrans" cxnId="{8DBE4EF7-FC81-41A9-B3A8-21FD31437696}">
      <dgm:prSet/>
      <dgm:spPr/>
      <dgm:t>
        <a:bodyPr/>
        <a:lstStyle/>
        <a:p>
          <a:endParaRPr lang="ru-RU"/>
        </a:p>
      </dgm:t>
    </dgm:pt>
    <dgm:pt modelId="{59909986-165A-4A59-85D5-1A454C624655}" type="sibTrans" cxnId="{8DBE4EF7-FC81-41A9-B3A8-21FD31437696}">
      <dgm:prSet/>
      <dgm:spPr/>
      <dgm:t>
        <a:bodyPr/>
        <a:lstStyle/>
        <a:p>
          <a:endParaRPr lang="ru-RU"/>
        </a:p>
      </dgm:t>
    </dgm:pt>
    <dgm:pt modelId="{9403AC89-193E-45B0-ADDE-52C71C81CE0A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«Клуб «Помним</a:t>
          </a:r>
          <a:r>
            <a:rPr lang="ru-RU" i="1" dirty="0" smtClean="0"/>
            <a:t>»</a:t>
          </a:r>
          <a:endParaRPr lang="ru-RU" dirty="0"/>
        </a:p>
      </dgm:t>
    </dgm:pt>
    <dgm:pt modelId="{BAEFE54C-23ED-400D-8039-6DD83952876B}" type="parTrans" cxnId="{2DB28013-C700-433D-B70E-4E4205B63E34}">
      <dgm:prSet/>
      <dgm:spPr/>
      <dgm:t>
        <a:bodyPr/>
        <a:lstStyle/>
        <a:p>
          <a:endParaRPr lang="ru-RU"/>
        </a:p>
      </dgm:t>
    </dgm:pt>
    <dgm:pt modelId="{9B7C09ED-D39B-4EA1-BCA2-361A237D0901}" type="sibTrans" cxnId="{2DB28013-C700-433D-B70E-4E4205B63E34}">
      <dgm:prSet/>
      <dgm:spPr/>
      <dgm:t>
        <a:bodyPr/>
        <a:lstStyle/>
        <a:p>
          <a:endParaRPr lang="ru-RU"/>
        </a:p>
      </dgm:t>
    </dgm:pt>
    <dgm:pt modelId="{42D72821-0693-4807-8715-27EA63EEBA78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Проект волонтерского движения «Адрес заботы»</a:t>
          </a:r>
          <a:endParaRPr lang="ru-RU" dirty="0">
            <a:solidFill>
              <a:schemeClr val="tx1"/>
            </a:solidFill>
          </a:endParaRPr>
        </a:p>
      </dgm:t>
    </dgm:pt>
    <dgm:pt modelId="{24743CC9-4F28-462B-B2BB-11752F8637DD}" type="parTrans" cxnId="{8C282C38-BFBE-43BE-8D6E-56288D526668}">
      <dgm:prSet/>
      <dgm:spPr/>
      <dgm:t>
        <a:bodyPr/>
        <a:lstStyle/>
        <a:p>
          <a:endParaRPr lang="ru-RU"/>
        </a:p>
      </dgm:t>
    </dgm:pt>
    <dgm:pt modelId="{A4252584-A656-4BDA-A1CE-9CEA181CF6A2}" type="sibTrans" cxnId="{8C282C38-BFBE-43BE-8D6E-56288D526668}">
      <dgm:prSet/>
      <dgm:spPr/>
      <dgm:t>
        <a:bodyPr/>
        <a:lstStyle/>
        <a:p>
          <a:endParaRPr lang="ru-RU"/>
        </a:p>
      </dgm:t>
    </dgm:pt>
    <dgm:pt modelId="{20025374-601F-4277-A2B0-C75D45C62A9F}" type="pres">
      <dgm:prSet presAssocID="{1798BA67-A9A0-4308-B372-83EBC1A5E4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B7A890-56DE-4DDC-BD56-405E92CCDD9D}" type="pres">
      <dgm:prSet presAssocID="{F884E49B-0FB5-4350-ABAD-DAFCBA297EF5}" presName="parentLin" presStyleCnt="0"/>
      <dgm:spPr/>
    </dgm:pt>
    <dgm:pt modelId="{48393D8B-5F0D-40B0-9977-85E0253BFD3D}" type="pres">
      <dgm:prSet presAssocID="{F884E49B-0FB5-4350-ABAD-DAFCBA297EF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08776D1-541D-4840-8E26-8D543C44E051}" type="pres">
      <dgm:prSet presAssocID="{F884E49B-0FB5-4350-ABAD-DAFCBA297EF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B6807-97F4-4EA6-90DA-9BD3E5DAD36C}" type="pres">
      <dgm:prSet presAssocID="{F884E49B-0FB5-4350-ABAD-DAFCBA297EF5}" presName="negativeSpace" presStyleCnt="0"/>
      <dgm:spPr/>
    </dgm:pt>
    <dgm:pt modelId="{AAD128F7-CF89-4646-A73A-23A596DDAE69}" type="pres">
      <dgm:prSet presAssocID="{F884E49B-0FB5-4350-ABAD-DAFCBA297EF5}" presName="childText" presStyleLbl="conFgAcc1" presStyleIdx="0" presStyleCnt="5">
        <dgm:presLayoutVars>
          <dgm:bulletEnabled val="1"/>
        </dgm:presLayoutVars>
      </dgm:prSet>
      <dgm:spPr/>
    </dgm:pt>
    <dgm:pt modelId="{02485D08-0E72-4725-859D-B2FB035382E0}" type="pres">
      <dgm:prSet presAssocID="{9B340FD3-D1AB-49E8-B2A9-A53DCE75A7CC}" presName="spaceBetweenRectangles" presStyleCnt="0"/>
      <dgm:spPr/>
    </dgm:pt>
    <dgm:pt modelId="{3D744594-2EBC-4664-8A70-1B16EE02F23A}" type="pres">
      <dgm:prSet presAssocID="{2A90590D-4910-43F5-966D-884E1D509128}" presName="parentLin" presStyleCnt="0"/>
      <dgm:spPr/>
    </dgm:pt>
    <dgm:pt modelId="{C530ED9D-10BB-4408-90A1-E908A90E3BDE}" type="pres">
      <dgm:prSet presAssocID="{2A90590D-4910-43F5-966D-884E1D50912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717ADDE-6627-476E-9649-8BDC8C56CD9D}" type="pres">
      <dgm:prSet presAssocID="{2A90590D-4910-43F5-966D-884E1D50912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4D317-8963-4CE1-82F3-6B34399828B4}" type="pres">
      <dgm:prSet presAssocID="{2A90590D-4910-43F5-966D-884E1D509128}" presName="negativeSpace" presStyleCnt="0"/>
      <dgm:spPr/>
    </dgm:pt>
    <dgm:pt modelId="{DDB01EA8-8022-4114-BF1F-B98262E025B7}" type="pres">
      <dgm:prSet presAssocID="{2A90590D-4910-43F5-966D-884E1D509128}" presName="childText" presStyleLbl="conFgAcc1" presStyleIdx="1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3D1E3919-9ABA-4F8A-889A-5115588D3327}" type="pres">
      <dgm:prSet presAssocID="{B7AFAE7A-EB07-4015-9443-453B27D5B180}" presName="spaceBetweenRectangles" presStyleCnt="0"/>
      <dgm:spPr/>
    </dgm:pt>
    <dgm:pt modelId="{E8D3586A-A6D8-4617-A261-5E241A0BAF7E}" type="pres">
      <dgm:prSet presAssocID="{9403AC89-193E-45B0-ADDE-52C71C81CE0A}" presName="parentLin" presStyleCnt="0"/>
      <dgm:spPr/>
    </dgm:pt>
    <dgm:pt modelId="{AA9EA3E1-4650-40C7-8A5E-95CFE073A58D}" type="pres">
      <dgm:prSet presAssocID="{9403AC89-193E-45B0-ADDE-52C71C81CE0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4115E45-8224-4941-8882-95FD09848BBF}" type="pres">
      <dgm:prSet presAssocID="{9403AC89-193E-45B0-ADDE-52C71C81CE0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6EFCB-5084-4BAC-ADAA-04C7358FE562}" type="pres">
      <dgm:prSet presAssocID="{9403AC89-193E-45B0-ADDE-52C71C81CE0A}" presName="negativeSpace" presStyleCnt="0"/>
      <dgm:spPr/>
    </dgm:pt>
    <dgm:pt modelId="{9211CA0D-8139-4AA1-8106-CFF532CC7577}" type="pres">
      <dgm:prSet presAssocID="{9403AC89-193E-45B0-ADDE-52C71C81CE0A}" presName="childText" presStyleLbl="conFgAcc1" presStyleIdx="2" presStyleCnt="5">
        <dgm:presLayoutVars>
          <dgm:bulletEnabled val="1"/>
        </dgm:presLayoutVars>
      </dgm:prSet>
      <dgm:spPr/>
    </dgm:pt>
    <dgm:pt modelId="{8BF8AAE1-26B9-481A-8BC4-6184368A94DB}" type="pres">
      <dgm:prSet presAssocID="{9B7C09ED-D39B-4EA1-BCA2-361A237D0901}" presName="spaceBetweenRectangles" presStyleCnt="0"/>
      <dgm:spPr/>
    </dgm:pt>
    <dgm:pt modelId="{5E0AD366-6FE6-4E73-B8AD-F33AEB1740FA}" type="pres">
      <dgm:prSet presAssocID="{42D72821-0693-4807-8715-27EA63EEBA78}" presName="parentLin" presStyleCnt="0"/>
      <dgm:spPr/>
    </dgm:pt>
    <dgm:pt modelId="{BFDFD3CC-9CCD-452D-9631-69FC25BF3313}" type="pres">
      <dgm:prSet presAssocID="{42D72821-0693-4807-8715-27EA63EEBA7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E19DFB2-EF63-4BA1-A73B-9BADA47B15FF}" type="pres">
      <dgm:prSet presAssocID="{42D72821-0693-4807-8715-27EA63EEBA7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46559-269B-4B2D-948E-58EA539D609A}" type="pres">
      <dgm:prSet presAssocID="{42D72821-0693-4807-8715-27EA63EEBA78}" presName="negativeSpace" presStyleCnt="0"/>
      <dgm:spPr/>
    </dgm:pt>
    <dgm:pt modelId="{73F0A080-2034-48A1-AE4E-4736719940C3}" type="pres">
      <dgm:prSet presAssocID="{42D72821-0693-4807-8715-27EA63EEBA78}" presName="childText" presStyleLbl="conFgAcc1" presStyleIdx="3" presStyleCnt="5">
        <dgm:presLayoutVars>
          <dgm:bulletEnabled val="1"/>
        </dgm:presLayoutVars>
      </dgm:prSet>
      <dgm:spPr/>
    </dgm:pt>
    <dgm:pt modelId="{BB890698-D2B4-4CAA-AA65-7FE8759E2694}" type="pres">
      <dgm:prSet presAssocID="{A4252584-A656-4BDA-A1CE-9CEA181CF6A2}" presName="spaceBetweenRectangles" presStyleCnt="0"/>
      <dgm:spPr/>
    </dgm:pt>
    <dgm:pt modelId="{E09C2853-9738-45C3-B8BB-EC3B826A4695}" type="pres">
      <dgm:prSet presAssocID="{2793F658-5964-4A30-AEEA-A3149903EC18}" presName="parentLin" presStyleCnt="0"/>
      <dgm:spPr/>
    </dgm:pt>
    <dgm:pt modelId="{26B99F17-9DCB-4DED-BD4D-C067D8ACC83D}" type="pres">
      <dgm:prSet presAssocID="{2793F658-5964-4A30-AEEA-A3149903EC1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6E53163-2C2A-4CBD-824F-9E22AE6DD892}" type="pres">
      <dgm:prSet presAssocID="{2793F658-5964-4A30-AEEA-A3149903EC1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AB53D-2D86-4A24-80C2-04ACC1CFB42C}" type="pres">
      <dgm:prSet presAssocID="{2793F658-5964-4A30-AEEA-A3149903EC18}" presName="negativeSpace" presStyleCnt="0"/>
      <dgm:spPr/>
    </dgm:pt>
    <dgm:pt modelId="{2B3153DC-A92B-48E4-A6B9-84F990C21B19}" type="pres">
      <dgm:prSet presAssocID="{2793F658-5964-4A30-AEEA-A3149903EC1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5C9A39C-E48D-4EF2-BB70-014C3D6B15D0}" type="presOf" srcId="{42D72821-0693-4807-8715-27EA63EEBA78}" destId="{6E19DFB2-EF63-4BA1-A73B-9BADA47B15FF}" srcOrd="1" destOrd="0" presId="urn:microsoft.com/office/officeart/2005/8/layout/list1"/>
    <dgm:cxn modelId="{8C282C38-BFBE-43BE-8D6E-56288D526668}" srcId="{1798BA67-A9A0-4308-B372-83EBC1A5E43C}" destId="{42D72821-0693-4807-8715-27EA63EEBA78}" srcOrd="3" destOrd="0" parTransId="{24743CC9-4F28-462B-B2BB-11752F8637DD}" sibTransId="{A4252584-A656-4BDA-A1CE-9CEA181CF6A2}"/>
    <dgm:cxn modelId="{4196F682-2CC2-4A24-B8DA-0C9ABE3174A7}" type="presOf" srcId="{2A90590D-4910-43F5-966D-884E1D509128}" destId="{C530ED9D-10BB-4408-90A1-E908A90E3BDE}" srcOrd="0" destOrd="0" presId="urn:microsoft.com/office/officeart/2005/8/layout/list1"/>
    <dgm:cxn modelId="{2DB28013-C700-433D-B70E-4E4205B63E34}" srcId="{1798BA67-A9A0-4308-B372-83EBC1A5E43C}" destId="{9403AC89-193E-45B0-ADDE-52C71C81CE0A}" srcOrd="2" destOrd="0" parTransId="{BAEFE54C-23ED-400D-8039-6DD83952876B}" sibTransId="{9B7C09ED-D39B-4EA1-BCA2-361A237D0901}"/>
    <dgm:cxn modelId="{51ACB17A-D4F0-45AB-A123-0BDB39D1F2B3}" type="presOf" srcId="{F884E49B-0FB5-4350-ABAD-DAFCBA297EF5}" destId="{E08776D1-541D-4840-8E26-8D543C44E051}" srcOrd="1" destOrd="0" presId="urn:microsoft.com/office/officeart/2005/8/layout/list1"/>
    <dgm:cxn modelId="{5F816B7D-5A59-4168-B3EA-AAE2AFB02769}" srcId="{1798BA67-A9A0-4308-B372-83EBC1A5E43C}" destId="{F884E49B-0FB5-4350-ABAD-DAFCBA297EF5}" srcOrd="0" destOrd="0" parTransId="{2B8B7CBD-A670-4570-A007-B26DEC8E4CAF}" sibTransId="{9B340FD3-D1AB-49E8-B2A9-A53DCE75A7CC}"/>
    <dgm:cxn modelId="{E42E8A54-B702-4461-89C0-AC99B79DCEB3}" type="presOf" srcId="{2793F658-5964-4A30-AEEA-A3149903EC18}" destId="{46E53163-2C2A-4CBD-824F-9E22AE6DD892}" srcOrd="1" destOrd="0" presId="urn:microsoft.com/office/officeart/2005/8/layout/list1"/>
    <dgm:cxn modelId="{8DBE4EF7-FC81-41A9-B3A8-21FD31437696}" srcId="{1798BA67-A9A0-4308-B372-83EBC1A5E43C}" destId="{2793F658-5964-4A30-AEEA-A3149903EC18}" srcOrd="4" destOrd="0" parTransId="{EABAF0CE-2CE5-4FB0-BEC5-6BD075B8E4EB}" sibTransId="{59909986-165A-4A59-85D5-1A454C624655}"/>
    <dgm:cxn modelId="{6821A15D-4B4B-4FC8-80B1-9BBC7B1699D6}" srcId="{1798BA67-A9A0-4308-B372-83EBC1A5E43C}" destId="{2A90590D-4910-43F5-966D-884E1D509128}" srcOrd="1" destOrd="0" parTransId="{ADBB0DC1-FDA5-47BF-AE80-6AC9F84CC688}" sibTransId="{B7AFAE7A-EB07-4015-9443-453B27D5B180}"/>
    <dgm:cxn modelId="{C4861951-A8B8-42BC-834A-357DAF3AEE17}" type="presOf" srcId="{9403AC89-193E-45B0-ADDE-52C71C81CE0A}" destId="{04115E45-8224-4941-8882-95FD09848BBF}" srcOrd="1" destOrd="0" presId="urn:microsoft.com/office/officeart/2005/8/layout/list1"/>
    <dgm:cxn modelId="{45E97D61-34EE-4813-8438-31DFEB972094}" type="presOf" srcId="{42D72821-0693-4807-8715-27EA63EEBA78}" destId="{BFDFD3CC-9CCD-452D-9631-69FC25BF3313}" srcOrd="0" destOrd="0" presId="urn:microsoft.com/office/officeart/2005/8/layout/list1"/>
    <dgm:cxn modelId="{0403847F-961B-4C4F-94F1-4D049C005ABB}" type="presOf" srcId="{1798BA67-A9A0-4308-B372-83EBC1A5E43C}" destId="{20025374-601F-4277-A2B0-C75D45C62A9F}" srcOrd="0" destOrd="0" presId="urn:microsoft.com/office/officeart/2005/8/layout/list1"/>
    <dgm:cxn modelId="{0B6504B1-7C9A-4E0D-94B3-716EDE625346}" type="presOf" srcId="{2A90590D-4910-43F5-966D-884E1D509128}" destId="{A717ADDE-6627-476E-9649-8BDC8C56CD9D}" srcOrd="1" destOrd="0" presId="urn:microsoft.com/office/officeart/2005/8/layout/list1"/>
    <dgm:cxn modelId="{8EED6466-255B-4399-B499-F86CB1DAC1A6}" type="presOf" srcId="{2793F658-5964-4A30-AEEA-A3149903EC18}" destId="{26B99F17-9DCB-4DED-BD4D-C067D8ACC83D}" srcOrd="0" destOrd="0" presId="urn:microsoft.com/office/officeart/2005/8/layout/list1"/>
    <dgm:cxn modelId="{B66B7560-C460-43B7-93B6-C86B3F530323}" type="presOf" srcId="{9403AC89-193E-45B0-ADDE-52C71C81CE0A}" destId="{AA9EA3E1-4650-40C7-8A5E-95CFE073A58D}" srcOrd="0" destOrd="0" presId="urn:microsoft.com/office/officeart/2005/8/layout/list1"/>
    <dgm:cxn modelId="{32B6EB65-25F1-4AAE-9851-4448DF96037D}" type="presOf" srcId="{F884E49B-0FB5-4350-ABAD-DAFCBA297EF5}" destId="{48393D8B-5F0D-40B0-9977-85E0253BFD3D}" srcOrd="0" destOrd="0" presId="urn:microsoft.com/office/officeart/2005/8/layout/list1"/>
    <dgm:cxn modelId="{ECED0471-0969-4431-8E7B-8EBEDE99B5F4}" type="presParOf" srcId="{20025374-601F-4277-A2B0-C75D45C62A9F}" destId="{2BB7A890-56DE-4DDC-BD56-405E92CCDD9D}" srcOrd="0" destOrd="0" presId="urn:microsoft.com/office/officeart/2005/8/layout/list1"/>
    <dgm:cxn modelId="{4F4BAF4A-E8E8-4C48-BD87-2AC87C7E7A8C}" type="presParOf" srcId="{2BB7A890-56DE-4DDC-BD56-405E92CCDD9D}" destId="{48393D8B-5F0D-40B0-9977-85E0253BFD3D}" srcOrd="0" destOrd="0" presId="urn:microsoft.com/office/officeart/2005/8/layout/list1"/>
    <dgm:cxn modelId="{78CFD2F5-14AB-4B87-90E3-08260C740098}" type="presParOf" srcId="{2BB7A890-56DE-4DDC-BD56-405E92CCDD9D}" destId="{E08776D1-541D-4840-8E26-8D543C44E051}" srcOrd="1" destOrd="0" presId="urn:microsoft.com/office/officeart/2005/8/layout/list1"/>
    <dgm:cxn modelId="{82AD837C-4016-49A9-80F2-D5D4F5C7EDEB}" type="presParOf" srcId="{20025374-601F-4277-A2B0-C75D45C62A9F}" destId="{58CB6807-97F4-4EA6-90DA-9BD3E5DAD36C}" srcOrd="1" destOrd="0" presId="urn:microsoft.com/office/officeart/2005/8/layout/list1"/>
    <dgm:cxn modelId="{85CFFA8B-FAED-420B-BD14-5441E06DCEA1}" type="presParOf" srcId="{20025374-601F-4277-A2B0-C75D45C62A9F}" destId="{AAD128F7-CF89-4646-A73A-23A596DDAE69}" srcOrd="2" destOrd="0" presId="urn:microsoft.com/office/officeart/2005/8/layout/list1"/>
    <dgm:cxn modelId="{04510F45-4692-49FC-BD97-3CC8447B4279}" type="presParOf" srcId="{20025374-601F-4277-A2B0-C75D45C62A9F}" destId="{02485D08-0E72-4725-859D-B2FB035382E0}" srcOrd="3" destOrd="0" presId="urn:microsoft.com/office/officeart/2005/8/layout/list1"/>
    <dgm:cxn modelId="{937E0B6F-8217-47E6-9D38-936A4F5D696A}" type="presParOf" srcId="{20025374-601F-4277-A2B0-C75D45C62A9F}" destId="{3D744594-2EBC-4664-8A70-1B16EE02F23A}" srcOrd="4" destOrd="0" presId="urn:microsoft.com/office/officeart/2005/8/layout/list1"/>
    <dgm:cxn modelId="{31C77B22-C933-45F1-8305-CF4C890D8755}" type="presParOf" srcId="{3D744594-2EBC-4664-8A70-1B16EE02F23A}" destId="{C530ED9D-10BB-4408-90A1-E908A90E3BDE}" srcOrd="0" destOrd="0" presId="urn:microsoft.com/office/officeart/2005/8/layout/list1"/>
    <dgm:cxn modelId="{F4F98A44-8733-4A56-8ADC-F2292ED54452}" type="presParOf" srcId="{3D744594-2EBC-4664-8A70-1B16EE02F23A}" destId="{A717ADDE-6627-476E-9649-8BDC8C56CD9D}" srcOrd="1" destOrd="0" presId="urn:microsoft.com/office/officeart/2005/8/layout/list1"/>
    <dgm:cxn modelId="{583123B7-B386-4D2F-8AFD-4473A0ADE728}" type="presParOf" srcId="{20025374-601F-4277-A2B0-C75D45C62A9F}" destId="{1BF4D317-8963-4CE1-82F3-6B34399828B4}" srcOrd="5" destOrd="0" presId="urn:microsoft.com/office/officeart/2005/8/layout/list1"/>
    <dgm:cxn modelId="{26B8F29C-5773-4AC8-BFDE-201B72D012BD}" type="presParOf" srcId="{20025374-601F-4277-A2B0-C75D45C62A9F}" destId="{DDB01EA8-8022-4114-BF1F-B98262E025B7}" srcOrd="6" destOrd="0" presId="urn:microsoft.com/office/officeart/2005/8/layout/list1"/>
    <dgm:cxn modelId="{6D1AE0A2-44F0-49BE-80D4-5819F728C3BA}" type="presParOf" srcId="{20025374-601F-4277-A2B0-C75D45C62A9F}" destId="{3D1E3919-9ABA-4F8A-889A-5115588D3327}" srcOrd="7" destOrd="0" presId="urn:microsoft.com/office/officeart/2005/8/layout/list1"/>
    <dgm:cxn modelId="{52C8F3AA-03A1-4255-A6AE-F220C304C92C}" type="presParOf" srcId="{20025374-601F-4277-A2B0-C75D45C62A9F}" destId="{E8D3586A-A6D8-4617-A261-5E241A0BAF7E}" srcOrd="8" destOrd="0" presId="urn:microsoft.com/office/officeart/2005/8/layout/list1"/>
    <dgm:cxn modelId="{E6E58091-0A3A-494B-8265-9D10165CDE9D}" type="presParOf" srcId="{E8D3586A-A6D8-4617-A261-5E241A0BAF7E}" destId="{AA9EA3E1-4650-40C7-8A5E-95CFE073A58D}" srcOrd="0" destOrd="0" presId="urn:microsoft.com/office/officeart/2005/8/layout/list1"/>
    <dgm:cxn modelId="{70ACF9BC-434F-44D7-AC07-DB9B130CD945}" type="presParOf" srcId="{E8D3586A-A6D8-4617-A261-5E241A0BAF7E}" destId="{04115E45-8224-4941-8882-95FD09848BBF}" srcOrd="1" destOrd="0" presId="urn:microsoft.com/office/officeart/2005/8/layout/list1"/>
    <dgm:cxn modelId="{7B3E1E94-00EF-4C4F-B985-00E95AB0AE9F}" type="presParOf" srcId="{20025374-601F-4277-A2B0-C75D45C62A9F}" destId="{C7A6EFCB-5084-4BAC-ADAA-04C7358FE562}" srcOrd="9" destOrd="0" presId="urn:microsoft.com/office/officeart/2005/8/layout/list1"/>
    <dgm:cxn modelId="{24263C7B-1AD2-49DD-A511-3AD4F7701F37}" type="presParOf" srcId="{20025374-601F-4277-A2B0-C75D45C62A9F}" destId="{9211CA0D-8139-4AA1-8106-CFF532CC7577}" srcOrd="10" destOrd="0" presId="urn:microsoft.com/office/officeart/2005/8/layout/list1"/>
    <dgm:cxn modelId="{5CAFC56F-F784-484D-B89A-262AFB5D3BA9}" type="presParOf" srcId="{20025374-601F-4277-A2B0-C75D45C62A9F}" destId="{8BF8AAE1-26B9-481A-8BC4-6184368A94DB}" srcOrd="11" destOrd="0" presId="urn:microsoft.com/office/officeart/2005/8/layout/list1"/>
    <dgm:cxn modelId="{1847CD4E-386A-4202-8AF4-5D91797888EC}" type="presParOf" srcId="{20025374-601F-4277-A2B0-C75D45C62A9F}" destId="{5E0AD366-6FE6-4E73-B8AD-F33AEB1740FA}" srcOrd="12" destOrd="0" presId="urn:microsoft.com/office/officeart/2005/8/layout/list1"/>
    <dgm:cxn modelId="{60E9C45F-BC61-4121-92D1-F182024F3C61}" type="presParOf" srcId="{5E0AD366-6FE6-4E73-B8AD-F33AEB1740FA}" destId="{BFDFD3CC-9CCD-452D-9631-69FC25BF3313}" srcOrd="0" destOrd="0" presId="urn:microsoft.com/office/officeart/2005/8/layout/list1"/>
    <dgm:cxn modelId="{5D0066FA-DDBC-4AD4-B0A9-19109EB3CE32}" type="presParOf" srcId="{5E0AD366-6FE6-4E73-B8AD-F33AEB1740FA}" destId="{6E19DFB2-EF63-4BA1-A73B-9BADA47B15FF}" srcOrd="1" destOrd="0" presId="urn:microsoft.com/office/officeart/2005/8/layout/list1"/>
    <dgm:cxn modelId="{BF95CEBB-9E82-4279-B063-B854E35508C4}" type="presParOf" srcId="{20025374-601F-4277-A2B0-C75D45C62A9F}" destId="{50146559-269B-4B2D-948E-58EA539D609A}" srcOrd="13" destOrd="0" presId="urn:microsoft.com/office/officeart/2005/8/layout/list1"/>
    <dgm:cxn modelId="{118C080B-A5A5-4CA5-9A75-003E06E77095}" type="presParOf" srcId="{20025374-601F-4277-A2B0-C75D45C62A9F}" destId="{73F0A080-2034-48A1-AE4E-4736719940C3}" srcOrd="14" destOrd="0" presId="urn:microsoft.com/office/officeart/2005/8/layout/list1"/>
    <dgm:cxn modelId="{F7CD5AC2-042D-44FA-9667-C59EF901C451}" type="presParOf" srcId="{20025374-601F-4277-A2B0-C75D45C62A9F}" destId="{BB890698-D2B4-4CAA-AA65-7FE8759E2694}" srcOrd="15" destOrd="0" presId="urn:microsoft.com/office/officeart/2005/8/layout/list1"/>
    <dgm:cxn modelId="{5155D777-5B67-425F-9C64-B00816A4930E}" type="presParOf" srcId="{20025374-601F-4277-A2B0-C75D45C62A9F}" destId="{E09C2853-9738-45C3-B8BB-EC3B826A4695}" srcOrd="16" destOrd="0" presId="urn:microsoft.com/office/officeart/2005/8/layout/list1"/>
    <dgm:cxn modelId="{7378D22B-008F-486F-9D00-DC736E70DDA8}" type="presParOf" srcId="{E09C2853-9738-45C3-B8BB-EC3B826A4695}" destId="{26B99F17-9DCB-4DED-BD4D-C067D8ACC83D}" srcOrd="0" destOrd="0" presId="urn:microsoft.com/office/officeart/2005/8/layout/list1"/>
    <dgm:cxn modelId="{BBD0EC5E-110B-4CDF-A33B-F5FA62524D4B}" type="presParOf" srcId="{E09C2853-9738-45C3-B8BB-EC3B826A4695}" destId="{46E53163-2C2A-4CBD-824F-9E22AE6DD892}" srcOrd="1" destOrd="0" presId="urn:microsoft.com/office/officeart/2005/8/layout/list1"/>
    <dgm:cxn modelId="{57CD50FC-81FB-4467-9958-DCF38C66E029}" type="presParOf" srcId="{20025374-601F-4277-A2B0-C75D45C62A9F}" destId="{549AB53D-2D86-4A24-80C2-04ACC1CFB42C}" srcOrd="17" destOrd="0" presId="urn:microsoft.com/office/officeart/2005/8/layout/list1"/>
    <dgm:cxn modelId="{343C535E-42E9-44C0-97B3-5B5900EF438D}" type="presParOf" srcId="{20025374-601F-4277-A2B0-C75D45C62A9F}" destId="{2B3153DC-A92B-48E4-A6B9-84F990C21B19}" srcOrd="18" destOrd="0" presId="urn:microsoft.com/office/officeart/2005/8/layout/list1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F8B8D-C5AE-487F-9BA5-ECF5DAE5A808}">
      <dsp:nvSpPr>
        <dsp:cNvPr id="0" name=""/>
        <dsp:cNvSpPr/>
      </dsp:nvSpPr>
      <dsp:spPr>
        <a:xfrm>
          <a:off x="0" y="-142875"/>
          <a:ext cx="6435848" cy="1372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Концептуальный </a:t>
          </a:r>
          <a:r>
            <a:rPr lang="ru-RU" sz="1800" b="1" kern="1200" dirty="0"/>
            <a:t>     </a:t>
          </a:r>
          <a:endParaRPr lang="ru-RU" sz="18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совокупность </a:t>
          </a:r>
          <a:r>
            <a:rPr lang="ru-RU" sz="1800" b="1" kern="1200" dirty="0"/>
            <a:t>целей, ценностей и принципов </a:t>
          </a:r>
          <a:endParaRPr lang="ru-RU" sz="1800" kern="1200" dirty="0"/>
        </a:p>
      </dsp:txBody>
      <dsp:txXfrm>
        <a:off x="40198" y="-102677"/>
        <a:ext cx="5270137" cy="1292062"/>
      </dsp:txXfrm>
    </dsp:sp>
    <dsp:sp modelId="{F416A4A2-B475-4926-B681-C3C9BF6C8888}">
      <dsp:nvSpPr>
        <dsp:cNvPr id="0" name=""/>
        <dsp:cNvSpPr/>
      </dsp:nvSpPr>
      <dsp:spPr>
        <a:xfrm>
          <a:off x="428629" y="785814"/>
          <a:ext cx="6642503" cy="13254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Содержательный  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содержание образования, осваиваемое в процессе реализации маршрута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</dsp:txBody>
      <dsp:txXfrm>
        <a:off x="467451" y="824636"/>
        <a:ext cx="5428734" cy="1247842"/>
      </dsp:txXfrm>
    </dsp:sp>
    <dsp:sp modelId="{72FBA97C-DBA7-4ED7-89EA-27D2B80080D2}">
      <dsp:nvSpPr>
        <dsp:cNvPr id="0" name=""/>
        <dsp:cNvSpPr/>
      </dsp:nvSpPr>
      <dsp:spPr>
        <a:xfrm>
          <a:off x="857259" y="2071699"/>
          <a:ext cx="6878120" cy="14513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/>
            <a:t>Процессуально-технологический</a:t>
          </a:r>
          <a:r>
            <a:rPr lang="ru-RU" sz="2400" b="1" kern="1200" dirty="0"/>
            <a:t> </a:t>
          </a:r>
          <a:endParaRPr lang="ru-RU" sz="24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совокупность </a:t>
          </a:r>
          <a:r>
            <a:rPr lang="ru-RU" sz="1800" b="1" kern="1200" dirty="0"/>
            <a:t>способов организации учебной деятельности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899769" y="2114209"/>
        <a:ext cx="5616675" cy="1366363"/>
      </dsp:txXfrm>
    </dsp:sp>
    <dsp:sp modelId="{9A597803-FB5C-4275-B874-A484A85143EF}">
      <dsp:nvSpPr>
        <dsp:cNvPr id="0" name=""/>
        <dsp:cNvSpPr/>
      </dsp:nvSpPr>
      <dsp:spPr>
        <a:xfrm>
          <a:off x="1508120" y="3269552"/>
          <a:ext cx="6850124" cy="1352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Диагностический  </a:t>
          </a:r>
          <a:r>
            <a:rPr lang="ru-RU" sz="1800" b="1" kern="1200" dirty="0"/>
            <a:t>         </a:t>
          </a:r>
          <a:endParaRPr lang="ru-RU" sz="18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</a:t>
          </a:r>
          <a:r>
            <a:rPr lang="ru-RU" sz="1800" b="1" kern="1200" dirty="0"/>
            <a:t>система диагностического сопровождения</a:t>
          </a:r>
        </a:p>
      </dsp:txBody>
      <dsp:txXfrm>
        <a:off x="1547728" y="3309160"/>
        <a:ext cx="5599271" cy="1273091"/>
      </dsp:txXfrm>
    </dsp:sp>
    <dsp:sp modelId="{D5BD7A0A-6FB6-4FF6-AEC1-06330A923F05}">
      <dsp:nvSpPr>
        <dsp:cNvPr id="0" name=""/>
        <dsp:cNvSpPr/>
      </dsp:nvSpPr>
      <dsp:spPr>
        <a:xfrm>
          <a:off x="2239040" y="4295567"/>
          <a:ext cx="6119204" cy="11615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Организационно-педагогический </a:t>
          </a:r>
        </a:p>
      </dsp:txBody>
      <dsp:txXfrm>
        <a:off x="2273061" y="4329588"/>
        <a:ext cx="5004542" cy="1093517"/>
      </dsp:txXfrm>
    </dsp:sp>
    <dsp:sp modelId="{68DE25B7-9739-48FE-9B1C-0426D3A16BF2}">
      <dsp:nvSpPr>
        <dsp:cNvPr id="0" name=""/>
        <dsp:cNvSpPr/>
      </dsp:nvSpPr>
      <dsp:spPr>
        <a:xfrm>
          <a:off x="5781688" y="681811"/>
          <a:ext cx="620180" cy="6201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921229" y="681811"/>
        <a:ext cx="341099" cy="466685"/>
      </dsp:txXfrm>
    </dsp:sp>
    <dsp:sp modelId="{9C32651E-E2E4-4D64-8BD4-C3781C844C7E}">
      <dsp:nvSpPr>
        <dsp:cNvPr id="0" name=""/>
        <dsp:cNvSpPr/>
      </dsp:nvSpPr>
      <dsp:spPr>
        <a:xfrm>
          <a:off x="6429420" y="2000262"/>
          <a:ext cx="620180" cy="6201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568961" y="2000262"/>
        <a:ext cx="341099" cy="466685"/>
      </dsp:txXfrm>
    </dsp:sp>
    <dsp:sp modelId="{2101A87F-2687-4FDF-BA28-11C4C5DC8401}">
      <dsp:nvSpPr>
        <dsp:cNvPr id="0" name=""/>
        <dsp:cNvSpPr/>
      </dsp:nvSpPr>
      <dsp:spPr>
        <a:xfrm>
          <a:off x="6858048" y="3143270"/>
          <a:ext cx="620180" cy="6201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997589" y="3143270"/>
        <a:ext cx="341099" cy="466685"/>
      </dsp:txXfrm>
    </dsp:sp>
    <dsp:sp modelId="{EC010449-6F52-4031-A845-BC4C69BBCE9A}">
      <dsp:nvSpPr>
        <dsp:cNvPr id="0" name=""/>
        <dsp:cNvSpPr/>
      </dsp:nvSpPr>
      <dsp:spPr>
        <a:xfrm>
          <a:off x="7572430" y="4214842"/>
          <a:ext cx="620180" cy="6201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711971" y="4214842"/>
        <a:ext cx="341099" cy="466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8B9B0-963A-4F2F-9001-1A4A3C21F696}">
      <dsp:nvSpPr>
        <dsp:cNvPr id="0" name=""/>
        <dsp:cNvSpPr/>
      </dsp:nvSpPr>
      <dsp:spPr>
        <a:xfrm>
          <a:off x="1857392" y="-16973"/>
          <a:ext cx="2951493" cy="23584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alpha val="5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2">
                <a:alpha val="5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Учебные программы профильного обучения</a:t>
          </a:r>
          <a:endParaRPr lang="ru-RU" sz="1400" kern="1200" dirty="0"/>
        </a:p>
      </dsp:txBody>
      <dsp:txXfrm>
        <a:off x="2197949" y="300508"/>
        <a:ext cx="2270379" cy="748350"/>
      </dsp:txXfrm>
    </dsp:sp>
    <dsp:sp modelId="{2998D9CC-E256-4EDF-AA17-18412BFDC031}">
      <dsp:nvSpPr>
        <dsp:cNvPr id="0" name=""/>
        <dsp:cNvSpPr/>
      </dsp:nvSpPr>
      <dsp:spPr>
        <a:xfrm>
          <a:off x="3929102" y="214324"/>
          <a:ext cx="2951493" cy="23584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5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alpha val="5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/>
            <a:t>Учебные программы </a:t>
          </a:r>
          <a:r>
            <a:rPr lang="ru-RU" sz="1400" b="1" i="1" kern="1200" dirty="0" smtClean="0"/>
            <a:t>элективных курсов</a:t>
          </a:r>
          <a:endParaRPr lang="ru-RU" sz="1400" kern="1200" dirty="0"/>
        </a:p>
      </dsp:txBody>
      <dsp:txXfrm>
        <a:off x="5518368" y="486451"/>
        <a:ext cx="1135189" cy="1814182"/>
      </dsp:txXfrm>
    </dsp:sp>
    <dsp:sp modelId="{4EC3BD70-CB7E-49C3-8CA4-962B2E4B1FF1}">
      <dsp:nvSpPr>
        <dsp:cNvPr id="0" name=""/>
        <dsp:cNvSpPr/>
      </dsp:nvSpPr>
      <dsp:spPr>
        <a:xfrm>
          <a:off x="1143014" y="1857378"/>
          <a:ext cx="2809844" cy="264725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alpha val="5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4">
                <a:alpha val="5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Программы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социальных практик </a:t>
          </a:r>
          <a:endParaRPr lang="ru-RU" sz="1400" kern="1200" dirty="0"/>
        </a:p>
      </dsp:txBody>
      <dsp:txXfrm>
        <a:off x="1467227" y="3308275"/>
        <a:ext cx="2161418" cy="839992"/>
      </dsp:txXfrm>
    </dsp:sp>
    <dsp:sp modelId="{EF7192B3-0E32-4045-81E6-67F58F7DFE73}">
      <dsp:nvSpPr>
        <dsp:cNvPr id="0" name=""/>
        <dsp:cNvSpPr/>
      </dsp:nvSpPr>
      <dsp:spPr>
        <a:xfrm>
          <a:off x="642933" y="857247"/>
          <a:ext cx="2408981" cy="197835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Ученик</a:t>
          </a:r>
        </a:p>
      </dsp:txBody>
      <dsp:txXfrm>
        <a:off x="828240" y="1085519"/>
        <a:ext cx="926531" cy="1521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F6792-4F94-40DA-A59A-3D42B752791B}">
      <dsp:nvSpPr>
        <dsp:cNvPr id="0" name=""/>
        <dsp:cNvSpPr/>
      </dsp:nvSpPr>
      <dsp:spPr>
        <a:xfrm rot="5400000">
          <a:off x="5131788" y="-2623688"/>
          <a:ext cx="598097" cy="59975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Математика: избранные вопросы(10-11)</a:t>
          </a:r>
        </a:p>
      </dsp:txBody>
      <dsp:txXfrm rot="-5400000">
        <a:off x="2432054" y="105243"/>
        <a:ext cx="5968369" cy="539703"/>
      </dsp:txXfrm>
    </dsp:sp>
    <dsp:sp modelId="{55515809-FDB1-421C-9F28-6941B78FE511}">
      <dsp:nvSpPr>
        <dsp:cNvPr id="0" name=""/>
        <dsp:cNvSpPr/>
      </dsp:nvSpPr>
      <dsp:spPr>
        <a:xfrm>
          <a:off x="62" y="1284"/>
          <a:ext cx="2431991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Математика</a:t>
          </a:r>
          <a:endParaRPr lang="ru-RU" sz="2100" kern="1200" dirty="0"/>
        </a:p>
      </dsp:txBody>
      <dsp:txXfrm>
        <a:off x="36558" y="37780"/>
        <a:ext cx="2358999" cy="674630"/>
      </dsp:txXfrm>
    </dsp:sp>
    <dsp:sp modelId="{6C9B2C38-070B-4D5A-A7B2-577FA1178977}">
      <dsp:nvSpPr>
        <dsp:cNvPr id="0" name=""/>
        <dsp:cNvSpPr/>
      </dsp:nvSpPr>
      <dsp:spPr>
        <a:xfrm rot="5400000">
          <a:off x="5141411" y="-1828467"/>
          <a:ext cx="598097" cy="59771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Трудные вопросы химии (10-11)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Избранные главы органической химии(10)</a:t>
          </a:r>
          <a:endParaRPr lang="ru-RU" sz="1800" kern="1200" dirty="0"/>
        </a:p>
      </dsp:txBody>
      <dsp:txXfrm rot="-5400000">
        <a:off x="2451895" y="890246"/>
        <a:ext cx="5947934" cy="539703"/>
      </dsp:txXfrm>
    </dsp:sp>
    <dsp:sp modelId="{BDA1C0BB-9D94-460A-B10B-F3C42B2C4CEE}">
      <dsp:nvSpPr>
        <dsp:cNvPr id="0" name=""/>
        <dsp:cNvSpPr/>
      </dsp:nvSpPr>
      <dsp:spPr>
        <a:xfrm>
          <a:off x="62" y="786287"/>
          <a:ext cx="2451831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Химия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6558" y="822783"/>
        <a:ext cx="2378839" cy="674630"/>
      </dsp:txXfrm>
    </dsp:sp>
    <dsp:sp modelId="{D9F3E66C-B760-445F-AE93-821B44600572}">
      <dsp:nvSpPr>
        <dsp:cNvPr id="0" name=""/>
        <dsp:cNvSpPr/>
      </dsp:nvSpPr>
      <dsp:spPr>
        <a:xfrm rot="5400000">
          <a:off x="5124266" y="-1060291"/>
          <a:ext cx="598097" cy="60107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Методы решения физических задач (10-11)</a:t>
          </a:r>
        </a:p>
      </dsp:txBody>
      <dsp:txXfrm rot="-5400000">
        <a:off x="2417922" y="1675250"/>
        <a:ext cx="5981589" cy="539703"/>
      </dsp:txXfrm>
    </dsp:sp>
    <dsp:sp modelId="{9A77E625-CF10-4984-A4C1-A0CD461121C6}">
      <dsp:nvSpPr>
        <dsp:cNvPr id="0" name=""/>
        <dsp:cNvSpPr/>
      </dsp:nvSpPr>
      <dsp:spPr>
        <a:xfrm>
          <a:off x="0" y="1531935"/>
          <a:ext cx="2417859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Физика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6496" y="1568431"/>
        <a:ext cx="2344867" cy="674630"/>
      </dsp:txXfrm>
    </dsp:sp>
    <dsp:sp modelId="{42EAA721-2DAD-4F88-B5F7-C6EBED45773C}">
      <dsp:nvSpPr>
        <dsp:cNvPr id="0" name=""/>
        <dsp:cNvSpPr/>
      </dsp:nvSpPr>
      <dsp:spPr>
        <a:xfrm rot="5400000">
          <a:off x="5146888" y="-251871"/>
          <a:ext cx="598097" cy="59639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К совершенству шаг за шагом (10 -11)</a:t>
          </a:r>
        </a:p>
      </dsp:txBody>
      <dsp:txXfrm rot="-5400000">
        <a:off x="2463961" y="2460253"/>
        <a:ext cx="5934755" cy="539703"/>
      </dsp:txXfrm>
    </dsp:sp>
    <dsp:sp modelId="{4FD712FA-CDC8-4CD7-B6C6-82A03C476E2C}">
      <dsp:nvSpPr>
        <dsp:cNvPr id="0" name=""/>
        <dsp:cNvSpPr/>
      </dsp:nvSpPr>
      <dsp:spPr>
        <a:xfrm>
          <a:off x="62" y="2356293"/>
          <a:ext cx="2463898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Биология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6558" y="2392789"/>
        <a:ext cx="2390906" cy="674630"/>
      </dsp:txXfrm>
    </dsp:sp>
    <dsp:sp modelId="{7E8584C5-1653-446E-81CD-85701A84230C}">
      <dsp:nvSpPr>
        <dsp:cNvPr id="0" name=""/>
        <dsp:cNvSpPr/>
      </dsp:nvSpPr>
      <dsp:spPr>
        <a:xfrm rot="5400000">
          <a:off x="5130269" y="515972"/>
          <a:ext cx="598097" cy="59982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Подготовка к олимпиадам по информатике  (10-11)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Методы решения задач по информатике повышенного уровня сложности (10-11)</a:t>
          </a:r>
          <a:endParaRPr kumimoji="0" lang="ru-RU" sz="1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sp:txBody>
      <dsp:txXfrm rot="-5400000">
        <a:off x="2430183" y="3245256"/>
        <a:ext cx="5969073" cy="539703"/>
      </dsp:txXfrm>
    </dsp:sp>
    <dsp:sp modelId="{3E8C077E-797D-47B7-B017-C7812A3F91C6}">
      <dsp:nvSpPr>
        <dsp:cNvPr id="0" name=""/>
        <dsp:cNvSpPr/>
      </dsp:nvSpPr>
      <dsp:spPr>
        <a:xfrm>
          <a:off x="62" y="3141296"/>
          <a:ext cx="2430119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Информатика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6558" y="3177792"/>
        <a:ext cx="2357127" cy="674630"/>
      </dsp:txXfrm>
    </dsp:sp>
    <dsp:sp modelId="{076B339A-250F-4398-AE07-3D2BF5B65537}">
      <dsp:nvSpPr>
        <dsp:cNvPr id="0" name=""/>
        <dsp:cNvSpPr/>
      </dsp:nvSpPr>
      <dsp:spPr>
        <a:xfrm rot="5400000">
          <a:off x="5129534" y="1301881"/>
          <a:ext cx="598097" cy="59964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Актуальные вопросы изучения обществознания (10-11) </a:t>
          </a:r>
        </a:p>
      </dsp:txBody>
      <dsp:txXfrm rot="-5400000">
        <a:off x="2430354" y="4030259"/>
        <a:ext cx="5967261" cy="539703"/>
      </dsp:txXfrm>
    </dsp:sp>
    <dsp:sp modelId="{B3839269-E929-417C-A893-846401357816}">
      <dsp:nvSpPr>
        <dsp:cNvPr id="0" name=""/>
        <dsp:cNvSpPr/>
      </dsp:nvSpPr>
      <dsp:spPr>
        <a:xfrm>
          <a:off x="62" y="3926299"/>
          <a:ext cx="2430291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Обществознание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6558" y="3962795"/>
        <a:ext cx="2357299" cy="6746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F6792-4F94-40DA-A59A-3D42B752791B}">
      <dsp:nvSpPr>
        <dsp:cNvPr id="0" name=""/>
        <dsp:cNvSpPr/>
      </dsp:nvSpPr>
      <dsp:spPr>
        <a:xfrm rot="5400000">
          <a:off x="4843129" y="-2907172"/>
          <a:ext cx="598097" cy="65645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Математическая логика (ОДОД)</a:t>
          </a: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sp:txBody>
      <dsp:txXfrm rot="-5400000">
        <a:off x="1859911" y="105243"/>
        <a:ext cx="6535338" cy="539703"/>
      </dsp:txXfrm>
    </dsp:sp>
    <dsp:sp modelId="{55515809-FDB1-421C-9F28-6941B78FE511}">
      <dsp:nvSpPr>
        <dsp:cNvPr id="0" name=""/>
        <dsp:cNvSpPr/>
      </dsp:nvSpPr>
      <dsp:spPr>
        <a:xfrm>
          <a:off x="349" y="1284"/>
          <a:ext cx="1859561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rPr>
            <a:t>Математика</a:t>
          </a:r>
          <a:endParaRPr lang="ru-RU" sz="2000" kern="1200" dirty="0"/>
        </a:p>
      </dsp:txBody>
      <dsp:txXfrm>
        <a:off x="36845" y="37780"/>
        <a:ext cx="1786569" cy="674630"/>
      </dsp:txXfrm>
    </dsp:sp>
    <dsp:sp modelId="{6C9B2C38-070B-4D5A-A7B2-577FA1178977}">
      <dsp:nvSpPr>
        <dsp:cNvPr id="0" name=""/>
        <dsp:cNvSpPr/>
      </dsp:nvSpPr>
      <dsp:spPr>
        <a:xfrm rot="5400000">
          <a:off x="4740110" y="-2044395"/>
          <a:ext cx="598097" cy="64089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«Юный химик» Практическая химия» </a:t>
          </a:r>
          <a:r>
            <a:rPr lang="ru-RU" sz="1800" i="1" kern="1200" dirty="0" err="1" smtClean="0"/>
            <a:t>СПбГГИ</a:t>
          </a:r>
          <a:r>
            <a:rPr lang="ru-RU" sz="1800" i="1" kern="1200" dirty="0" smtClean="0"/>
            <a:t> (Технический Университет)</a:t>
          </a:r>
          <a:endParaRPr lang="ru-RU" sz="1800" kern="1200" dirty="0"/>
        </a:p>
      </dsp:txBody>
      <dsp:txXfrm rot="-5400000">
        <a:off x="1834666" y="890246"/>
        <a:ext cx="6379790" cy="539703"/>
      </dsp:txXfrm>
    </dsp:sp>
    <dsp:sp modelId="{BDA1C0BB-9D94-460A-B10B-F3C42B2C4CEE}">
      <dsp:nvSpPr>
        <dsp:cNvPr id="0" name=""/>
        <dsp:cNvSpPr/>
      </dsp:nvSpPr>
      <dsp:spPr>
        <a:xfrm>
          <a:off x="349" y="786287"/>
          <a:ext cx="1834316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Химия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6845" y="822783"/>
        <a:ext cx="1761324" cy="674630"/>
      </dsp:txXfrm>
    </dsp:sp>
    <dsp:sp modelId="{D9F3E66C-B760-445F-AE93-821B44600572}">
      <dsp:nvSpPr>
        <dsp:cNvPr id="0" name=""/>
        <dsp:cNvSpPr/>
      </dsp:nvSpPr>
      <dsp:spPr>
        <a:xfrm rot="5400000">
          <a:off x="4828605" y="-1335839"/>
          <a:ext cx="598097" cy="65618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Инженерная подготовка (практическая физика) (</a:t>
          </a:r>
          <a:r>
            <a:rPr lang="ru-RU" sz="1800" i="1" kern="1200" dirty="0" smtClean="0">
              <a:solidFill>
                <a:srgbClr val="FF0000"/>
              </a:solidFill>
            </a:rPr>
            <a:t>ЛЭТИ)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sp:txBody>
      <dsp:txXfrm rot="-5400000">
        <a:off x="1846714" y="1675249"/>
        <a:ext cx="6532684" cy="539703"/>
      </dsp:txXfrm>
    </dsp:sp>
    <dsp:sp modelId="{9A77E625-CF10-4984-A4C1-A0CD461121C6}">
      <dsp:nvSpPr>
        <dsp:cNvPr id="0" name=""/>
        <dsp:cNvSpPr/>
      </dsp:nvSpPr>
      <dsp:spPr>
        <a:xfrm>
          <a:off x="0" y="1531935"/>
          <a:ext cx="1846363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Физика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6496" y="1568431"/>
        <a:ext cx="1773371" cy="674630"/>
      </dsp:txXfrm>
    </dsp:sp>
    <dsp:sp modelId="{42EAA721-2DAD-4F88-B5F7-C6EBED45773C}">
      <dsp:nvSpPr>
        <dsp:cNvPr id="0" name=""/>
        <dsp:cNvSpPr/>
      </dsp:nvSpPr>
      <dsp:spPr>
        <a:xfrm rot="5400000">
          <a:off x="4826373" y="-573807"/>
          <a:ext cx="598097" cy="66078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Инженерная подготовка (практическая информатика) (ЛЭТИ)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sp:txBody>
      <dsp:txXfrm rot="-5400000">
        <a:off x="1821510" y="2460253"/>
        <a:ext cx="6578627" cy="539703"/>
      </dsp:txXfrm>
    </dsp:sp>
    <dsp:sp modelId="{4FD712FA-CDC8-4CD7-B6C6-82A03C476E2C}">
      <dsp:nvSpPr>
        <dsp:cNvPr id="0" name=""/>
        <dsp:cNvSpPr/>
      </dsp:nvSpPr>
      <dsp:spPr>
        <a:xfrm>
          <a:off x="349" y="2356293"/>
          <a:ext cx="1821159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Информатика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6845" y="2392789"/>
        <a:ext cx="1748167" cy="674630"/>
      </dsp:txXfrm>
    </dsp:sp>
    <dsp:sp modelId="{7E8584C5-1653-446E-81CD-85701A84230C}">
      <dsp:nvSpPr>
        <dsp:cNvPr id="0" name=""/>
        <dsp:cNvSpPr/>
      </dsp:nvSpPr>
      <dsp:spPr>
        <a:xfrm rot="5400000">
          <a:off x="4842759" y="189635"/>
          <a:ext cx="598097" cy="65688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Программы ЭБЦ «Крестовский остров»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1857390" y="3204202"/>
        <a:ext cx="6539640" cy="539703"/>
      </dsp:txXfrm>
    </dsp:sp>
    <dsp:sp modelId="{3E8C077E-797D-47B7-B017-C7812A3F91C6}">
      <dsp:nvSpPr>
        <dsp:cNvPr id="0" name=""/>
        <dsp:cNvSpPr/>
      </dsp:nvSpPr>
      <dsp:spPr>
        <a:xfrm>
          <a:off x="349" y="3141296"/>
          <a:ext cx="1855469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Биология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6845" y="3177792"/>
        <a:ext cx="1782477" cy="674630"/>
      </dsp:txXfrm>
    </dsp:sp>
    <dsp:sp modelId="{076B339A-250F-4398-AE07-3D2BF5B65537}">
      <dsp:nvSpPr>
        <dsp:cNvPr id="0" name=""/>
        <dsp:cNvSpPr/>
      </dsp:nvSpPr>
      <dsp:spPr>
        <a:xfrm rot="5400000">
          <a:off x="4840667" y="1016026"/>
          <a:ext cx="598097" cy="65681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«Психология человека» (кафедра психологии </a:t>
          </a:r>
          <a:r>
            <a:rPr lang="ru-RU" sz="1800" i="1" kern="1200" dirty="0" err="1" smtClean="0"/>
            <a:t>СПбГПУ</a:t>
          </a:r>
          <a:r>
            <a:rPr lang="ru-RU" sz="1800" i="1" kern="1200" dirty="0" smtClean="0"/>
            <a:t>)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ea typeface="Calibri" pitchFamily="34" charset="0"/>
            <a:cs typeface="Times New Roman" pitchFamily="18" charset="0"/>
          </a:endParaRPr>
        </a:p>
      </dsp:txBody>
      <dsp:txXfrm rot="-5400000">
        <a:off x="1855632" y="4030259"/>
        <a:ext cx="6538971" cy="539703"/>
      </dsp:txXfrm>
    </dsp:sp>
    <dsp:sp modelId="{B3839269-E929-417C-A893-846401357816}">
      <dsp:nvSpPr>
        <dsp:cNvPr id="0" name=""/>
        <dsp:cNvSpPr/>
      </dsp:nvSpPr>
      <dsp:spPr>
        <a:xfrm>
          <a:off x="349" y="3926299"/>
          <a:ext cx="1855282" cy="7476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Психология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6845" y="3962795"/>
        <a:ext cx="1782290" cy="6746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B1327-B702-4340-8F05-1F8E92A9587B}">
      <dsp:nvSpPr>
        <dsp:cNvPr id="0" name=""/>
        <dsp:cNvSpPr/>
      </dsp:nvSpPr>
      <dsp:spPr>
        <a:xfrm>
          <a:off x="0" y="0"/>
          <a:ext cx="3279004" cy="55721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подготовка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6320" y="16320"/>
        <a:ext cx="2677724" cy="524576"/>
      </dsp:txXfrm>
    </dsp:sp>
    <dsp:sp modelId="{2C2DC0B8-87C1-4EEF-B714-D7E8FFBF9A66}">
      <dsp:nvSpPr>
        <dsp:cNvPr id="0" name=""/>
        <dsp:cNvSpPr/>
      </dsp:nvSpPr>
      <dsp:spPr>
        <a:xfrm>
          <a:off x="289323" y="650085"/>
          <a:ext cx="3279004" cy="55721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опыт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05643" y="666405"/>
        <a:ext cx="2594849" cy="524576"/>
      </dsp:txXfrm>
    </dsp:sp>
    <dsp:sp modelId="{DA118110-5834-4A5D-9220-B428A8ED3B77}">
      <dsp:nvSpPr>
        <dsp:cNvPr id="0" name=""/>
        <dsp:cNvSpPr/>
      </dsp:nvSpPr>
      <dsp:spPr>
        <a:xfrm>
          <a:off x="578647" y="1300171"/>
          <a:ext cx="3279004" cy="55721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демонстрация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94967" y="1316491"/>
        <a:ext cx="2594849" cy="524576"/>
      </dsp:txXfrm>
    </dsp:sp>
    <dsp:sp modelId="{9CB2F5A6-290C-4A03-B9B7-D81C794F4F1C}">
      <dsp:nvSpPr>
        <dsp:cNvPr id="0" name=""/>
        <dsp:cNvSpPr/>
      </dsp:nvSpPr>
      <dsp:spPr>
        <a:xfrm>
          <a:off x="2916813" y="422555"/>
          <a:ext cx="362190" cy="362190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schemeClr val="bg2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998306" y="422555"/>
        <a:ext cx="199204" cy="272548"/>
      </dsp:txXfrm>
    </dsp:sp>
    <dsp:sp modelId="{30B010DB-42CB-47A4-95CC-CE7A0E542EFE}">
      <dsp:nvSpPr>
        <dsp:cNvPr id="0" name=""/>
        <dsp:cNvSpPr/>
      </dsp:nvSpPr>
      <dsp:spPr>
        <a:xfrm>
          <a:off x="3206137" y="1068926"/>
          <a:ext cx="362190" cy="362190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schemeClr val="bg2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287630" y="1068926"/>
        <a:ext cx="199204" cy="2725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128F7-CF89-4646-A73A-23A596DDAE69}">
      <dsp:nvSpPr>
        <dsp:cNvPr id="0" name=""/>
        <dsp:cNvSpPr/>
      </dsp:nvSpPr>
      <dsp:spPr>
        <a:xfrm>
          <a:off x="0" y="586181"/>
          <a:ext cx="8501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776D1-541D-4840-8E26-8D543C44E051}">
      <dsp:nvSpPr>
        <dsp:cNvPr id="0" name=""/>
        <dsp:cNvSpPr/>
      </dsp:nvSpPr>
      <dsp:spPr>
        <a:xfrm>
          <a:off x="425056" y="305741"/>
          <a:ext cx="5950785" cy="5608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Совет Лицея « VIP 281» 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52436" y="333121"/>
        <a:ext cx="5896025" cy="506120"/>
      </dsp:txXfrm>
    </dsp:sp>
    <dsp:sp modelId="{DDB01EA8-8022-4114-BF1F-B98262E025B7}">
      <dsp:nvSpPr>
        <dsp:cNvPr id="0" name=""/>
        <dsp:cNvSpPr/>
      </dsp:nvSpPr>
      <dsp:spPr>
        <a:xfrm>
          <a:off x="0" y="1448021"/>
          <a:ext cx="8501122" cy="478800"/>
        </a:xfrm>
        <a:prstGeom prst="rect">
          <a:avLst/>
        </a:prstGeom>
        <a:solidFill>
          <a:schemeClr val="bg1">
            <a:alpha val="9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7ADDE-6627-476E-9649-8BDC8C56CD9D}">
      <dsp:nvSpPr>
        <dsp:cNvPr id="0" name=""/>
        <dsp:cNvSpPr/>
      </dsp:nvSpPr>
      <dsp:spPr>
        <a:xfrm>
          <a:off x="425056" y="1167581"/>
          <a:ext cx="5950785" cy="5608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solidFill>
                <a:schemeClr val="tx1"/>
              </a:solidFill>
            </a:rPr>
            <a:t>Школа «Лидера» , РДШ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52436" y="1194961"/>
        <a:ext cx="5896025" cy="506120"/>
      </dsp:txXfrm>
    </dsp:sp>
    <dsp:sp modelId="{9211CA0D-8139-4AA1-8106-CFF532CC7577}">
      <dsp:nvSpPr>
        <dsp:cNvPr id="0" name=""/>
        <dsp:cNvSpPr/>
      </dsp:nvSpPr>
      <dsp:spPr>
        <a:xfrm>
          <a:off x="0" y="2309861"/>
          <a:ext cx="8501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15E45-8224-4941-8882-95FD09848BBF}">
      <dsp:nvSpPr>
        <dsp:cNvPr id="0" name=""/>
        <dsp:cNvSpPr/>
      </dsp:nvSpPr>
      <dsp:spPr>
        <a:xfrm>
          <a:off x="425056" y="2029421"/>
          <a:ext cx="5950785" cy="5608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solidFill>
                <a:schemeClr val="tx1"/>
              </a:solidFill>
            </a:rPr>
            <a:t>«Клуб «Помним</a:t>
          </a:r>
          <a:r>
            <a:rPr lang="ru-RU" sz="1900" i="1" kern="1200" dirty="0" smtClean="0"/>
            <a:t>»</a:t>
          </a:r>
          <a:endParaRPr lang="ru-RU" sz="1900" kern="1200" dirty="0"/>
        </a:p>
      </dsp:txBody>
      <dsp:txXfrm>
        <a:off x="452436" y="2056801"/>
        <a:ext cx="5896025" cy="506120"/>
      </dsp:txXfrm>
    </dsp:sp>
    <dsp:sp modelId="{73F0A080-2034-48A1-AE4E-4736719940C3}">
      <dsp:nvSpPr>
        <dsp:cNvPr id="0" name=""/>
        <dsp:cNvSpPr/>
      </dsp:nvSpPr>
      <dsp:spPr>
        <a:xfrm>
          <a:off x="0" y="3171701"/>
          <a:ext cx="8501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9DFB2-EF63-4BA1-A73B-9BADA47B15FF}">
      <dsp:nvSpPr>
        <dsp:cNvPr id="0" name=""/>
        <dsp:cNvSpPr/>
      </dsp:nvSpPr>
      <dsp:spPr>
        <a:xfrm>
          <a:off x="425056" y="2891261"/>
          <a:ext cx="5950785" cy="5608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solidFill>
                <a:schemeClr val="tx1"/>
              </a:solidFill>
            </a:rPr>
            <a:t>Проект волонтерского движения «Адрес заботы»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52436" y="2918641"/>
        <a:ext cx="5896025" cy="506120"/>
      </dsp:txXfrm>
    </dsp:sp>
    <dsp:sp modelId="{2B3153DC-A92B-48E4-A6B9-84F990C21B19}">
      <dsp:nvSpPr>
        <dsp:cNvPr id="0" name=""/>
        <dsp:cNvSpPr/>
      </dsp:nvSpPr>
      <dsp:spPr>
        <a:xfrm>
          <a:off x="0" y="4033541"/>
          <a:ext cx="8501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53163-2C2A-4CBD-824F-9E22AE6DD892}">
      <dsp:nvSpPr>
        <dsp:cNvPr id="0" name=""/>
        <dsp:cNvSpPr/>
      </dsp:nvSpPr>
      <dsp:spPr>
        <a:xfrm>
          <a:off x="425056" y="3753101"/>
          <a:ext cx="5950785" cy="5608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>
              <a:solidFill>
                <a:schemeClr val="tx1"/>
              </a:solidFill>
            </a:rPr>
            <a:t>Школьная газета «Феномен 281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52436" y="3780481"/>
        <a:ext cx="5896025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6A499-4765-4642-AD30-BC6D64EE7AE1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E7BBD-1D8A-4359-A729-19FD618411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143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114BAD-B784-4287-AE03-6CE659A2A212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77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114BAD-B784-4287-AE03-6CE659A2A212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E7BBD-1D8A-4359-A729-19FD618411E6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342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2A2347-0912-4733-B896-5FD20D05BCFE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2BC70A-F6F5-451F-80DE-9A16666D2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hyperlink" Target="http://www.school281.spb.ru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http://school281.spb.ru/components/com_joomgallery/img_originals/___43/excurs_20100724_1741548580.jpg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Государственное бюджетное общеобразовательное  учреждение </a:t>
            </a:r>
            <a:br>
              <a:rPr lang="ru-RU" sz="3200" b="1" dirty="0" smtClean="0"/>
            </a:br>
            <a:r>
              <a:rPr lang="ru-RU" sz="3200" b="1" dirty="0" smtClean="0"/>
              <a:t>Лицей №281</a:t>
            </a:r>
            <a:br>
              <a:rPr lang="ru-RU" sz="3200" b="1" dirty="0" smtClean="0"/>
            </a:br>
            <a:r>
              <a:rPr lang="ru-RU" sz="3200" b="1" dirty="0" smtClean="0"/>
              <a:t> Адмиралтейского района Санкт-Петербурга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Исследовательская (проектная) деятельность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214422"/>
            <a:ext cx="7643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Деятельность </a:t>
            </a:r>
            <a:r>
              <a:rPr lang="ru-RU" sz="2800" dirty="0"/>
              <a:t>по созданию материального или интеллектуального продукта (от замысла до результата), совершаемая в специально организованных педагогических условиях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14686"/>
            <a:ext cx="3357587" cy="461665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Образовательная </a:t>
            </a:r>
            <a:r>
              <a:rPr lang="ru-RU" sz="2400" dirty="0">
                <a:solidFill>
                  <a:schemeClr val="tx1"/>
                </a:solidFill>
              </a:rPr>
              <a:t>среда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857620" y="4071942"/>
          <a:ext cx="3857652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71934" y="3286124"/>
            <a:ext cx="4357718" cy="461665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Специальные подпространства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786446" y="3714752"/>
            <a:ext cx="410170" cy="410170"/>
            <a:chOff x="3091464" y="478532"/>
            <a:chExt cx="410170" cy="410170"/>
          </a:xfrm>
          <a:solidFill>
            <a:schemeClr val="bg2">
              <a:lumMod val="75000"/>
            </a:schemeClr>
          </a:solidFill>
        </p:grpSpPr>
        <p:sp>
          <p:nvSpPr>
            <p:cNvPr id="9" name="Стрелка вниз 8"/>
            <p:cNvSpPr/>
            <p:nvPr/>
          </p:nvSpPr>
          <p:spPr>
            <a:xfrm>
              <a:off x="3091464" y="478532"/>
              <a:ext cx="410170" cy="41017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трелка вниз 4"/>
            <p:cNvSpPr/>
            <p:nvPr/>
          </p:nvSpPr>
          <p:spPr>
            <a:xfrm>
              <a:off x="3183752" y="478532"/>
              <a:ext cx="225594" cy="3086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  <p:grpSp>
        <p:nvGrpSpPr>
          <p:cNvPr id="11" name="Группа 10"/>
          <p:cNvGrpSpPr/>
          <p:nvPr/>
        </p:nvGrpSpPr>
        <p:grpSpPr>
          <a:xfrm rot="16200000">
            <a:off x="3625193" y="3268009"/>
            <a:ext cx="410170" cy="410170"/>
            <a:chOff x="3091464" y="478532"/>
            <a:chExt cx="410170" cy="410170"/>
          </a:xfrm>
          <a:solidFill>
            <a:schemeClr val="bg2">
              <a:lumMod val="75000"/>
            </a:schemeClr>
          </a:solidFill>
        </p:grpSpPr>
        <p:sp>
          <p:nvSpPr>
            <p:cNvPr id="12" name="Стрелка вниз 11"/>
            <p:cNvSpPr/>
            <p:nvPr/>
          </p:nvSpPr>
          <p:spPr>
            <a:xfrm>
              <a:off x="3091464" y="478532"/>
              <a:ext cx="410170" cy="41017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низ 4"/>
            <p:cNvSpPr/>
            <p:nvPr/>
          </p:nvSpPr>
          <p:spPr>
            <a:xfrm>
              <a:off x="3183752" y="478532"/>
              <a:ext cx="225594" cy="3086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" y="56045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Программы исследовательской (проектной) деятельности</a:t>
            </a:r>
            <a:br>
              <a:rPr lang="ru-RU" b="1" dirty="0"/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428596" y="3947985"/>
            <a:ext cx="814393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1890385"/>
            <a:ext cx="850109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Подготовка: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1074738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«Основы исследовательской деятельности «Знаток»;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7423A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074738" marR="0" lvl="0" indent="-10747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Пространство опыта: </a:t>
            </a:r>
          </a:p>
          <a:p>
            <a:pPr marL="10747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000" dirty="0">
                <a:solidFill>
                  <a:srgbClr val="47423A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рограммы: «Первые шаги в профессии химик – аналитик», программ по робототехнике,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-D моделирование;</a:t>
            </a:r>
          </a:p>
          <a:p>
            <a:pPr marL="10747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Выполнение исследовательских работ и творческих проектов</a:t>
            </a:r>
          </a:p>
          <a:p>
            <a:pPr marL="1074738" marR="0" lvl="0" indent="-1074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Пространство демонстрации опыта: </a:t>
            </a:r>
          </a:p>
          <a:p>
            <a:pPr marL="1074738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Участие лицеистов в различных научно-практических конференциях.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55" y="69269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Программы предметных творческих мероприятий</a:t>
            </a:r>
            <a:br>
              <a:rPr lang="ru-RU" b="1" dirty="0"/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494974" y="1484784"/>
            <a:ext cx="8143932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Олимпиады: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Всероссийская олимпиада «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Алмазовский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турнир» ФГБУ «Национальный Медицинский исследовательский центр   им . В.А.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Алмазова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», 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ХФА Конкурс-олимпиада для старшеклассников  «Кто хочет стать фармацевтом?»,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Международная олимпиада мегаполисов и столиц, </a:t>
            </a: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+mj-lt"/>
                <a:ea typeface="Times New Roman" pitchFamily="18" charset="0"/>
                <a:cs typeface="Arial" pitchFamily="34" charset="0"/>
              </a:rPr>
              <a:t>Олимпиада Газпрома и др.</a:t>
            </a:r>
            <a:r>
              <a:rPr lang="ru-RU" i="1" dirty="0">
                <a:ea typeface="Times New Roman" pitchFamily="18" charset="0"/>
                <a:cs typeface="Arial" pitchFamily="34" charset="0"/>
              </a:rPr>
              <a:t> вузовские </a:t>
            </a:r>
            <a:r>
              <a:rPr lang="ru-RU" i="1" dirty="0" smtClean="0">
                <a:ea typeface="Times New Roman" pitchFamily="18" charset="0"/>
                <a:cs typeface="Arial" pitchFamily="34" charset="0"/>
              </a:rPr>
              <a:t>олимпиады</a:t>
            </a:r>
            <a:endParaRPr lang="ru-RU" i="1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Конференц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ии: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СПбГУ «150 лет Периодической системе» (2019) ,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Международная неделя познания мозга,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+mj-lt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ородская психологическая конференция «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Ровесник-ровеснику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Конкурсах: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+mj-lt"/>
                <a:ea typeface="Times New Roman" pitchFamily="18" charset="0"/>
                <a:cs typeface="Arial" pitchFamily="34" charset="0"/>
              </a:rPr>
              <a:t>Городской конкурс по биологии "</a:t>
            </a:r>
            <a:r>
              <a:rPr lang="ru-RU" i="1" dirty="0" err="1" smtClean="0">
                <a:latin typeface="+mj-lt"/>
                <a:ea typeface="Times New Roman" pitchFamily="18" charset="0"/>
                <a:cs typeface="Arial" pitchFamily="34" charset="0"/>
              </a:rPr>
              <a:t>Биопрактикум</a:t>
            </a:r>
            <a:r>
              <a:rPr lang="ru-RU" i="1" dirty="0" smtClean="0">
                <a:latin typeface="+mj-lt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+mj-lt"/>
                <a:ea typeface="Times New Roman" pitchFamily="18" charset="0"/>
                <a:cs typeface="Arial" pitchFamily="34" charset="0"/>
              </a:rPr>
              <a:t>конкурсы по робототехнике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85786" y="714356"/>
            <a:ext cx="7786742" cy="5500726"/>
            <a:chOff x="785786" y="714356"/>
            <a:chExt cx="7786742" cy="5500726"/>
          </a:xfrm>
        </p:grpSpPr>
        <p:pic>
          <p:nvPicPr>
            <p:cNvPr id="2" name="Рисунок 1"/>
            <p:cNvPicPr/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786" y="714356"/>
              <a:ext cx="7786742" cy="5500726"/>
            </a:xfrm>
            <a:prstGeom prst="rect">
              <a:avLst/>
            </a:prstGeom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7358082" y="954000"/>
              <a:ext cx="1000132" cy="35719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Элективные курсы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предмета на итоговую аттестацию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500174"/>
          <a:ext cx="7929617" cy="4214842"/>
        </p:xfrm>
        <a:graphic>
          <a:graphicData uri="http://schemas.openxmlformats.org/drawingml/2006/table">
            <a:tbl>
              <a:tblPr/>
              <a:tblGrid>
                <a:gridCol w="1628309"/>
                <a:gridCol w="830933"/>
                <a:gridCol w="830933"/>
                <a:gridCol w="702009"/>
                <a:gridCol w="702009"/>
                <a:gridCol w="862721"/>
                <a:gridCol w="862721"/>
                <a:gridCol w="754991"/>
                <a:gridCol w="754991"/>
              </a:tblGrid>
              <a:tr h="470802">
                <a:tc rowSpan="3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Количество учащихся, сдающих профильный предмет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2015-2016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2016-2017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2017-2018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2018 - 2019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1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  <a:tab pos="38163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  <a:tab pos="38163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  <a:tab pos="38163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  <a:tab pos="38163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Доля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  <a:tab pos="38163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Доля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48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24 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90,9%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92,2%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70%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64,3%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63,5 %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1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70,3%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51,8%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48%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46,4 %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36 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85%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83,3 %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Удельный вес выпускников, продолжающих образование в учреждениях более высокого уровня образования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428736"/>
          <a:ext cx="6558465" cy="3024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Сохранение </a:t>
            </a:r>
            <a:r>
              <a:rPr lang="ru-RU" dirty="0" err="1" smtClean="0"/>
              <a:t>профильности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214421"/>
          <a:ext cx="8143931" cy="4773569"/>
        </p:xfrm>
        <a:graphic>
          <a:graphicData uri="http://schemas.openxmlformats.org/drawingml/2006/table">
            <a:tbl>
              <a:tblPr/>
              <a:tblGrid>
                <a:gridCol w="1014417"/>
                <a:gridCol w="562417"/>
                <a:gridCol w="563212"/>
                <a:gridCol w="563212"/>
                <a:gridCol w="511452"/>
                <a:gridCol w="1068560"/>
                <a:gridCol w="464709"/>
                <a:gridCol w="464709"/>
                <a:gridCol w="452793"/>
                <a:gridCol w="563212"/>
                <a:gridCol w="563212"/>
                <a:gridCol w="676013"/>
                <a:gridCol w="676013"/>
              </a:tblGrid>
              <a:tr h="3037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Всего уч-ся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Профиль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% поступивших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 по профилю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"/>
                          <a:ea typeface="Calibri"/>
                          <a:cs typeface="Times New Roman"/>
                        </a:rPr>
                        <a:t>Химико</a:t>
                      </a: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биологический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"/>
                          <a:ea typeface="Calibri"/>
                          <a:cs typeface="Times New Roman"/>
                        </a:rPr>
                        <a:t>Химико</a:t>
                      </a: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физический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Информационно-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технологический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Медицина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Ветеринария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Фармацевтика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Биология,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психология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Химические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"/>
                          <a:ea typeface="Calibri"/>
                          <a:cs typeface="Times New Roman"/>
                        </a:rPr>
                        <a:t>спецальности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Инженерные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"/>
                          <a:ea typeface="Calibri"/>
                          <a:cs typeface="Times New Roman"/>
                        </a:rPr>
                        <a:t>спецальности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Не профильные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Calibri"/>
                          <a:cs typeface="Times New Roman"/>
                        </a:rPr>
                        <a:t> вузы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2014-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2015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55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90,9%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2015-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2016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81,6%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2016-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2017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81,6%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2017-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2018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477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83,7%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2018-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2019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477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55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94,4%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86724" cy="7858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cs typeface="Aharoni" pitchFamily="2" charset="-79"/>
              </a:rPr>
              <a:t>Схема</a:t>
            </a:r>
            <a:br>
              <a:rPr lang="ru-RU" sz="2000" b="1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ru-RU" sz="2000" b="1" dirty="0" smtClean="0">
                <a:solidFill>
                  <a:schemeClr val="tx1"/>
                </a:solidFill>
                <a:cs typeface="Aharoni" pitchFamily="2" charset="-79"/>
              </a:rPr>
              <a:t>Индивидуальный образовательный маршрут</a:t>
            </a:r>
            <a:endParaRPr lang="ru-RU" sz="2000" b="1" dirty="0">
              <a:solidFill>
                <a:schemeClr val="tx1"/>
              </a:solidFill>
              <a:cs typeface="Aharoni" pitchFamily="2" charset="-79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38" y="928670"/>
            <a:ext cx="7172325" cy="6643704"/>
            <a:chOff x="4704" y="973"/>
            <a:chExt cx="7263" cy="4231"/>
          </a:xfrm>
        </p:grpSpPr>
        <p:sp>
          <p:nvSpPr>
            <p:cNvPr id="31749" name="AutoShape 3"/>
            <p:cNvSpPr>
              <a:spLocks noChangeArrowheads="1"/>
            </p:cNvSpPr>
            <p:nvPr/>
          </p:nvSpPr>
          <p:spPr bwMode="auto">
            <a:xfrm>
              <a:off x="4704" y="973"/>
              <a:ext cx="7263" cy="4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Lucida Sans Unicode" pitchFamily="34" charset="0"/>
              </a:endParaRPr>
            </a:p>
          </p:txBody>
        </p:sp>
        <p:sp>
          <p:nvSpPr>
            <p:cNvPr id="31750" name="Rectangle 4"/>
            <p:cNvSpPr>
              <a:spLocks noChangeArrowheads="1"/>
            </p:cNvSpPr>
            <p:nvPr/>
          </p:nvSpPr>
          <p:spPr bwMode="auto">
            <a:xfrm>
              <a:off x="6428" y="1016"/>
              <a:ext cx="3954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Выпускник основной школы</a:t>
              </a:r>
              <a:endParaRPr lang="ru-RU"/>
            </a:p>
          </p:txBody>
        </p:sp>
        <p:sp>
          <p:nvSpPr>
            <p:cNvPr id="31751" name="Rectangle 5"/>
            <p:cNvSpPr>
              <a:spLocks noChangeArrowheads="1"/>
            </p:cNvSpPr>
            <p:nvPr/>
          </p:nvSpPr>
          <p:spPr bwMode="auto">
            <a:xfrm>
              <a:off x="7236" y="3339"/>
              <a:ext cx="1953" cy="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 dirty="0" smtClean="0"/>
                <a:t>Программы Профессиональной направленности</a:t>
              </a:r>
              <a:endParaRPr lang="ru-RU" sz="1100" dirty="0"/>
            </a:p>
          </p:txBody>
        </p:sp>
        <p:sp>
          <p:nvSpPr>
            <p:cNvPr id="31752" name="Rectangle 6"/>
            <p:cNvSpPr>
              <a:spLocks noChangeArrowheads="1"/>
            </p:cNvSpPr>
            <p:nvPr/>
          </p:nvSpPr>
          <p:spPr bwMode="auto">
            <a:xfrm>
              <a:off x="4793" y="2694"/>
              <a:ext cx="2003" cy="2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 dirty="0">
                  <a:latin typeface="Calibri" pitchFamily="34" charset="0"/>
                </a:rPr>
                <a:t>Предметные практики</a:t>
              </a:r>
              <a:endParaRPr lang="ru-RU" dirty="0"/>
            </a:p>
          </p:txBody>
        </p:sp>
        <p:sp>
          <p:nvSpPr>
            <p:cNvPr id="31753" name="Rectangle 7"/>
            <p:cNvSpPr>
              <a:spLocks noChangeArrowheads="1"/>
            </p:cNvSpPr>
            <p:nvPr/>
          </p:nvSpPr>
          <p:spPr bwMode="auto">
            <a:xfrm>
              <a:off x="4797" y="3351"/>
              <a:ext cx="1999" cy="3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 dirty="0">
                  <a:latin typeface="Calibri" pitchFamily="34" charset="0"/>
                </a:rPr>
                <a:t>Участие </a:t>
              </a:r>
              <a:r>
                <a:rPr lang="ru-RU" sz="1100" dirty="0" smtClean="0">
                  <a:latin typeface="Calibri" pitchFamily="34" charset="0"/>
                </a:rPr>
                <a:t> в социальной практике</a:t>
              </a:r>
              <a:endParaRPr lang="ru-RU" sz="1100" dirty="0">
                <a:latin typeface="Calibri" pitchFamily="34" charset="0"/>
              </a:endParaRPr>
            </a:p>
            <a:p>
              <a:endParaRPr lang="ru-RU" dirty="0"/>
            </a:p>
          </p:txBody>
        </p:sp>
        <p:sp>
          <p:nvSpPr>
            <p:cNvPr id="31754" name="Line 8"/>
            <p:cNvSpPr>
              <a:spLocks noChangeShapeType="1"/>
            </p:cNvSpPr>
            <p:nvPr/>
          </p:nvSpPr>
          <p:spPr bwMode="auto">
            <a:xfrm>
              <a:off x="8354" y="1216"/>
              <a:ext cx="1" cy="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Rectangle 10"/>
            <p:cNvSpPr>
              <a:spLocks noChangeArrowheads="1"/>
            </p:cNvSpPr>
            <p:nvPr/>
          </p:nvSpPr>
          <p:spPr bwMode="auto">
            <a:xfrm>
              <a:off x="6428" y="1431"/>
              <a:ext cx="3954" cy="2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Диагностика мотивационного комплекса</a:t>
              </a:r>
              <a:endParaRPr lang="ru-RU"/>
            </a:p>
          </p:txBody>
        </p:sp>
        <p:sp>
          <p:nvSpPr>
            <p:cNvPr id="31756" name="Rectangle 11"/>
            <p:cNvSpPr>
              <a:spLocks noChangeArrowheads="1"/>
            </p:cNvSpPr>
            <p:nvPr/>
          </p:nvSpPr>
          <p:spPr bwMode="auto">
            <a:xfrm>
              <a:off x="6428" y="1895"/>
              <a:ext cx="3954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Профиль обучения</a:t>
              </a:r>
              <a:endParaRPr lang="ru-RU"/>
            </a:p>
          </p:txBody>
        </p:sp>
        <p:sp>
          <p:nvSpPr>
            <p:cNvPr id="31757" name="Rectangle 12"/>
            <p:cNvSpPr>
              <a:spLocks noChangeArrowheads="1"/>
            </p:cNvSpPr>
            <p:nvPr/>
          </p:nvSpPr>
          <p:spPr bwMode="auto">
            <a:xfrm>
              <a:off x="8879" y="2252"/>
              <a:ext cx="2373" cy="1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Элективные курсы</a:t>
              </a:r>
              <a:endParaRPr lang="ru-RU"/>
            </a:p>
          </p:txBody>
        </p:sp>
        <p:sp>
          <p:nvSpPr>
            <p:cNvPr id="31758" name="Rectangle 13"/>
            <p:cNvSpPr>
              <a:spLocks noChangeArrowheads="1"/>
            </p:cNvSpPr>
            <p:nvPr/>
          </p:nvSpPr>
          <p:spPr bwMode="auto">
            <a:xfrm>
              <a:off x="6234" y="3917"/>
              <a:ext cx="4148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Диагностика </a:t>
              </a:r>
              <a:endParaRPr lang="ru-RU"/>
            </a:p>
          </p:txBody>
        </p:sp>
        <p:sp>
          <p:nvSpPr>
            <p:cNvPr id="31759" name="Rectangle 14"/>
            <p:cNvSpPr>
              <a:spLocks noChangeArrowheads="1"/>
            </p:cNvSpPr>
            <p:nvPr/>
          </p:nvSpPr>
          <p:spPr bwMode="auto">
            <a:xfrm>
              <a:off x="6224" y="4304"/>
              <a:ext cx="3954" cy="1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Профессиональное образование</a:t>
              </a:r>
              <a:endParaRPr lang="ru-RU"/>
            </a:p>
          </p:txBody>
        </p:sp>
        <p:sp>
          <p:nvSpPr>
            <p:cNvPr id="31760" name="Line 15"/>
            <p:cNvSpPr>
              <a:spLocks noChangeShapeType="1"/>
            </p:cNvSpPr>
            <p:nvPr/>
          </p:nvSpPr>
          <p:spPr bwMode="auto">
            <a:xfrm flipH="1">
              <a:off x="8212" y="4123"/>
              <a:ext cx="1" cy="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31761" name="AutoShape 16"/>
            <p:cNvCxnSpPr>
              <a:cxnSpLocks noChangeShapeType="1"/>
              <a:stCxn id="31756" idx="2"/>
            </p:cNvCxnSpPr>
            <p:nvPr/>
          </p:nvCxnSpPr>
          <p:spPr bwMode="auto">
            <a:xfrm flipH="1">
              <a:off x="6224" y="2088"/>
              <a:ext cx="2181" cy="1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62" name="AutoShape 17"/>
            <p:cNvCxnSpPr>
              <a:cxnSpLocks noChangeShapeType="1"/>
              <a:stCxn id="31756" idx="2"/>
              <a:endCxn id="31757" idx="0"/>
            </p:cNvCxnSpPr>
            <p:nvPr/>
          </p:nvCxnSpPr>
          <p:spPr bwMode="auto">
            <a:xfrm>
              <a:off x="8405" y="2088"/>
              <a:ext cx="1661" cy="1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763" name="Rectangle 18"/>
            <p:cNvSpPr>
              <a:spLocks noChangeArrowheads="1"/>
            </p:cNvSpPr>
            <p:nvPr/>
          </p:nvSpPr>
          <p:spPr bwMode="auto">
            <a:xfrm>
              <a:off x="5208" y="2252"/>
              <a:ext cx="2496" cy="1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Профильные предметы</a:t>
              </a:r>
              <a:endParaRPr lang="ru-RU"/>
            </a:p>
          </p:txBody>
        </p:sp>
        <p:cxnSp>
          <p:nvCxnSpPr>
            <p:cNvPr id="31764" name="AutoShape 19"/>
            <p:cNvCxnSpPr>
              <a:cxnSpLocks noChangeShapeType="1"/>
            </p:cNvCxnSpPr>
            <p:nvPr/>
          </p:nvCxnSpPr>
          <p:spPr bwMode="auto">
            <a:xfrm>
              <a:off x="8404" y="1634"/>
              <a:ext cx="1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65" name="AutoShape 20"/>
            <p:cNvCxnSpPr>
              <a:cxnSpLocks noChangeShapeType="1"/>
              <a:stCxn id="31763" idx="3"/>
              <a:endCxn id="31757" idx="1"/>
            </p:cNvCxnSpPr>
            <p:nvPr/>
          </p:nvCxnSpPr>
          <p:spPr bwMode="auto">
            <a:xfrm flipV="1">
              <a:off x="7704" y="2343"/>
              <a:ext cx="117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66" name="AutoShape 21"/>
            <p:cNvCxnSpPr>
              <a:cxnSpLocks noChangeShapeType="1"/>
              <a:stCxn id="31757" idx="2"/>
              <a:endCxn id="31751" idx="0"/>
            </p:cNvCxnSpPr>
            <p:nvPr/>
          </p:nvCxnSpPr>
          <p:spPr bwMode="auto">
            <a:xfrm rot="5400000">
              <a:off x="8687" y="1960"/>
              <a:ext cx="905" cy="18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67" name="AutoShape 22"/>
            <p:cNvCxnSpPr>
              <a:cxnSpLocks noChangeShapeType="1"/>
              <a:stCxn id="31763" idx="2"/>
              <a:endCxn id="31751" idx="0"/>
            </p:cNvCxnSpPr>
            <p:nvPr/>
          </p:nvCxnSpPr>
          <p:spPr bwMode="auto">
            <a:xfrm rot="16200000" flipH="1">
              <a:off x="6883" y="2009"/>
              <a:ext cx="903" cy="17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68" name="AutoShape 23"/>
            <p:cNvCxnSpPr>
              <a:cxnSpLocks noChangeShapeType="1"/>
              <a:stCxn id="31757" idx="2"/>
              <a:endCxn id="31752" idx="0"/>
            </p:cNvCxnSpPr>
            <p:nvPr/>
          </p:nvCxnSpPr>
          <p:spPr bwMode="auto">
            <a:xfrm flipH="1">
              <a:off x="5794" y="2434"/>
              <a:ext cx="4272" cy="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69" name="AutoShape 24"/>
            <p:cNvCxnSpPr>
              <a:cxnSpLocks noChangeShapeType="1"/>
              <a:stCxn id="31763" idx="2"/>
              <a:endCxn id="31752" idx="0"/>
            </p:cNvCxnSpPr>
            <p:nvPr/>
          </p:nvCxnSpPr>
          <p:spPr bwMode="auto">
            <a:xfrm flipH="1">
              <a:off x="5794" y="2436"/>
              <a:ext cx="662" cy="2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770" name="Rectangle 25"/>
            <p:cNvSpPr>
              <a:spLocks noChangeArrowheads="1"/>
            </p:cNvSpPr>
            <p:nvPr/>
          </p:nvSpPr>
          <p:spPr bwMode="auto">
            <a:xfrm>
              <a:off x="9913" y="2702"/>
              <a:ext cx="2002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1000"/>
                </a:spcAft>
              </a:pPr>
              <a:r>
                <a:rPr lang="ru-RU" sz="1100" dirty="0">
                  <a:latin typeface="Calibri" pitchFamily="34" charset="0"/>
                </a:rPr>
                <a:t>Исследовательская  и проектная деятельность</a:t>
              </a:r>
            </a:p>
            <a:p>
              <a:pPr lvl="2" algn="just"/>
              <a:endParaRPr lang="ru-RU" sz="1400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31771" name="Rectangle 26"/>
            <p:cNvSpPr>
              <a:spLocks noChangeArrowheads="1"/>
            </p:cNvSpPr>
            <p:nvPr/>
          </p:nvSpPr>
          <p:spPr bwMode="auto">
            <a:xfrm>
              <a:off x="9555" y="3351"/>
              <a:ext cx="2107" cy="3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r>
                <a:rPr lang="ru-RU" sz="1200" dirty="0" smtClean="0"/>
                <a:t>Профессиональные пробы</a:t>
              </a:r>
              <a:endParaRPr lang="ru-RU" sz="1200" dirty="0"/>
            </a:p>
          </p:txBody>
        </p:sp>
        <p:sp>
          <p:nvSpPr>
            <p:cNvPr id="31772" name="Rectangle 27"/>
            <p:cNvSpPr>
              <a:spLocks noChangeArrowheads="1"/>
            </p:cNvSpPr>
            <p:nvPr/>
          </p:nvSpPr>
          <p:spPr bwMode="auto">
            <a:xfrm>
              <a:off x="7314" y="2694"/>
              <a:ext cx="2394" cy="2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6012" tIns="48006" rIns="96012" bIns="48006"/>
            <a:lstStyle/>
            <a:p>
              <a:pPr algn="ctr">
                <a:spcAft>
                  <a:spcPts val="600"/>
                </a:spcAft>
              </a:pPr>
              <a:r>
                <a:rPr lang="ru-RU" sz="1100" dirty="0">
                  <a:latin typeface="Calibri" pitchFamily="34" charset="0"/>
                </a:rPr>
                <a:t>Дополнительная подготовка по профильным</a:t>
              </a:r>
              <a:r>
                <a:rPr lang="ru-RU" sz="1400" dirty="0">
                  <a:latin typeface="Calibri" pitchFamily="34" charset="0"/>
                </a:rPr>
                <a:t> </a:t>
              </a:r>
              <a:r>
                <a:rPr lang="ru-RU" sz="1100" dirty="0">
                  <a:latin typeface="Calibri" pitchFamily="34" charset="0"/>
                </a:rPr>
                <a:t>предметам</a:t>
              </a:r>
              <a:endParaRPr lang="ru-RU" sz="1100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cxnSp>
          <p:nvCxnSpPr>
            <p:cNvPr id="31773" name="AutoShape 28"/>
            <p:cNvCxnSpPr>
              <a:cxnSpLocks noChangeShapeType="1"/>
              <a:stCxn id="31757" idx="2"/>
              <a:endCxn id="31772" idx="0"/>
            </p:cNvCxnSpPr>
            <p:nvPr/>
          </p:nvCxnSpPr>
          <p:spPr bwMode="auto">
            <a:xfrm flipH="1">
              <a:off x="8511" y="2434"/>
              <a:ext cx="1555" cy="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74" name="AutoShape 29"/>
            <p:cNvCxnSpPr>
              <a:cxnSpLocks noChangeShapeType="1"/>
              <a:stCxn id="31763" idx="2"/>
              <a:endCxn id="31772" idx="0"/>
            </p:cNvCxnSpPr>
            <p:nvPr/>
          </p:nvCxnSpPr>
          <p:spPr bwMode="auto">
            <a:xfrm>
              <a:off x="6456" y="2436"/>
              <a:ext cx="2055" cy="2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75" name="AutoShape 30"/>
            <p:cNvCxnSpPr>
              <a:cxnSpLocks noChangeShapeType="1"/>
              <a:stCxn id="31752" idx="2"/>
              <a:endCxn id="31753" idx="0"/>
            </p:cNvCxnSpPr>
            <p:nvPr/>
          </p:nvCxnSpPr>
          <p:spPr bwMode="auto">
            <a:xfrm>
              <a:off x="5794" y="2975"/>
              <a:ext cx="3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78" name="AutoShape 33"/>
            <p:cNvCxnSpPr>
              <a:cxnSpLocks noChangeShapeType="1"/>
              <a:stCxn id="31772" idx="2"/>
              <a:endCxn id="31771" idx="0"/>
            </p:cNvCxnSpPr>
            <p:nvPr/>
          </p:nvCxnSpPr>
          <p:spPr bwMode="auto">
            <a:xfrm>
              <a:off x="8511" y="2975"/>
              <a:ext cx="2097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79" name="AutoShape 34"/>
            <p:cNvCxnSpPr>
              <a:cxnSpLocks noChangeShapeType="1"/>
              <a:stCxn id="31752" idx="2"/>
              <a:endCxn id="31771" idx="0"/>
            </p:cNvCxnSpPr>
            <p:nvPr/>
          </p:nvCxnSpPr>
          <p:spPr bwMode="auto">
            <a:xfrm>
              <a:off x="5794" y="2975"/>
              <a:ext cx="4814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81" name="AutoShape 36"/>
            <p:cNvCxnSpPr>
              <a:cxnSpLocks noChangeShapeType="1"/>
              <a:stCxn id="31753" idx="2"/>
              <a:endCxn id="31758" idx="0"/>
            </p:cNvCxnSpPr>
            <p:nvPr/>
          </p:nvCxnSpPr>
          <p:spPr bwMode="auto">
            <a:xfrm>
              <a:off x="5797" y="3680"/>
              <a:ext cx="2511" cy="2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782" name="AutoShape 38"/>
            <p:cNvCxnSpPr>
              <a:cxnSpLocks noChangeShapeType="1"/>
              <a:stCxn id="31771" idx="2"/>
              <a:endCxn id="31758" idx="0"/>
            </p:cNvCxnSpPr>
            <p:nvPr/>
          </p:nvCxnSpPr>
          <p:spPr bwMode="auto">
            <a:xfrm flipH="1">
              <a:off x="8308" y="3656"/>
              <a:ext cx="2300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2" name="Прямоугольник 41"/>
          <p:cNvSpPr/>
          <p:nvPr/>
        </p:nvSpPr>
        <p:spPr>
          <a:xfrm>
            <a:off x="214282" y="0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Наличие в сети необходимых ресурсов для  формирования</a:t>
            </a:r>
            <a:endParaRPr lang="ru-RU" sz="2000" dirty="0"/>
          </a:p>
        </p:txBody>
      </p:sp>
      <p:cxnSp>
        <p:nvCxnSpPr>
          <p:cNvPr id="56" name="Прямая со стрелкой 55"/>
          <p:cNvCxnSpPr>
            <a:stCxn id="31757" idx="2"/>
            <a:endCxn id="31770" idx="0"/>
          </p:cNvCxnSpPr>
          <p:nvPr/>
        </p:nvCxnSpPr>
        <p:spPr>
          <a:xfrm rot="16200000" flipH="1">
            <a:off x="6574642" y="3014256"/>
            <a:ext cx="420826" cy="8379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6857307" y="4286965"/>
            <a:ext cx="490287" cy="345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4446842" y="5411546"/>
            <a:ext cx="286174" cy="358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285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Государственное бюджетное общеобразовательное  учреждение </a:t>
            </a:r>
            <a:br>
              <a:rPr lang="ru-RU" b="1" dirty="0" smtClean="0"/>
            </a:br>
            <a:r>
              <a:rPr lang="ru-RU" b="1" dirty="0" smtClean="0"/>
              <a:t>Лицей №281</a:t>
            </a:r>
            <a:br>
              <a:rPr lang="ru-RU" b="1" dirty="0" smtClean="0"/>
            </a:br>
            <a:r>
              <a:rPr lang="ru-RU" b="1" dirty="0" smtClean="0"/>
              <a:t> Адмиралтейского района </a:t>
            </a:r>
          </a:p>
          <a:p>
            <a:pPr algn="ctr"/>
            <a:r>
              <a:rPr lang="ru-RU" b="1" dirty="0" smtClean="0"/>
              <a:t>Санкт-Петербурга</a:t>
            </a:r>
            <a:endParaRPr lang="ru-RU" dirty="0"/>
          </a:p>
        </p:txBody>
      </p:sp>
      <p:pic>
        <p:nvPicPr>
          <p:cNvPr id="8" name="Picture 5" descr="http://school281.spb.ru/components/com_joomgallery/img_originals/___43/excurs_20100724_1741548580.jpg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6000760" y="285728"/>
            <a:ext cx="295174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2844" y="3143248"/>
            <a:ext cx="41764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Лицей в интернете</a:t>
            </a:r>
          </a:p>
          <a:p>
            <a:pPr algn="ctr"/>
            <a:r>
              <a:rPr lang="en-US" sz="2000" b="1" dirty="0" smtClean="0">
                <a:hlinkClick r:id="rId4"/>
              </a:rPr>
              <a:t>http://www.school281.spb.ru/</a:t>
            </a:r>
            <a:r>
              <a:rPr lang="ru-RU" sz="2000" b="1" dirty="0" smtClean="0">
                <a:hlinkClick r:id="rId4"/>
              </a:rPr>
              <a:t> </a:t>
            </a:r>
            <a:r>
              <a:rPr lang="ru-RU" sz="2000" b="1" dirty="0" smtClean="0"/>
              <a:t>(раздел инновационная деятельность)</a:t>
            </a:r>
          </a:p>
        </p:txBody>
      </p:sp>
      <p:pic>
        <p:nvPicPr>
          <p:cNvPr id="9" name="Picture 2" descr="http://900igr.net/up/datas/172077/0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928934"/>
            <a:ext cx="4476750" cy="335756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28596" y="17859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ТЕЛЕФОНЫ:            316 - 17 - 01</a:t>
            </a:r>
          </a:p>
          <a:p>
            <a:r>
              <a:rPr lang="ru-RU" b="1" dirty="0" smtClean="0"/>
              <a:t>ФАКС:                        316 - 17 - 01</a:t>
            </a:r>
          </a:p>
          <a:p>
            <a:r>
              <a:rPr lang="ru-RU" b="1" dirty="0" smtClean="0"/>
              <a:t>ПОЧТОВЫЙ ЯЩИК:   sc281@adm-edu.spb</a:t>
            </a:r>
            <a:endParaRPr lang="ru-RU" dirty="0"/>
          </a:p>
        </p:txBody>
      </p:sp>
      <p:pic>
        <p:nvPicPr>
          <p:cNvPr id="6146" name="Picture 2" descr="http://qrcoder.ru/code/?http%3A%2F%2Fschool281.spb.ru%2Findex.php%2Fo-licee%2Fmetod-rab&amp;4&amp;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4500570"/>
            <a:ext cx="1562100" cy="1562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Социальная практика</a:t>
            </a:r>
            <a:br>
              <a:rPr lang="ru-RU" b="1" dirty="0" smtClean="0"/>
            </a:br>
            <a:r>
              <a:rPr lang="ru-RU" b="1" dirty="0" smtClean="0"/>
              <a:t>Профессиональные пробы</a:t>
            </a:r>
            <a:endParaRPr lang="ru-RU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000240"/>
            <a:ext cx="885831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найти для себя различные способы выстраивания делового общения (научиться контактировать с незнакомыми взрослыми людьми, представлять себя, знакомиться, договариваться, сотрудничать, быть полезным)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изучать современный социум и найти свое место в нём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учиться кооперировать с другими людьми и делать совместное дело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>
                <a:solidFill>
                  <a:srgbClr val="47423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получить информацию об интересующей профессии, понять, подходит ли эта профессия тебе или нет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получить опыт поиска рабочего места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научиться видеть социальные проблемы и приносить пользу людям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учиться выстраивать, проектировать свою деятельность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4742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2392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ЧЕГО?</a:t>
            </a:r>
            <a:endParaRPr lang="ru-RU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Индивидуальный образовательный маршрут как необходимый компонент реализации ФГОС в старшей школе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25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Социальная практика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1397000"/>
          <a:ext cx="8501122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  <a:cs typeface="Times New Roman" pitchFamily="18" charset="0"/>
              </a:rPr>
              <a:t>Учебный план</a:t>
            </a:r>
            <a:endParaRPr lang="ru-RU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21" name="Объект 20"/>
          <p:cNvSpPr>
            <a:spLocks noGrp="1"/>
          </p:cNvSpPr>
          <p:nvPr>
            <p:ph sz="quarter" idx="1"/>
          </p:nvPr>
        </p:nvSpPr>
        <p:spPr>
          <a:xfrm>
            <a:off x="142844" y="3357562"/>
            <a:ext cx="8858312" cy="36003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Обязательные предметные области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928670"/>
            <a:ext cx="8858312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Профили обучения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1726176"/>
            <a:ext cx="1627186" cy="457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1483" y="1726177"/>
            <a:ext cx="1648947" cy="457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0230" y="1714488"/>
            <a:ext cx="1716150" cy="45719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1714488"/>
            <a:ext cx="1857388" cy="45719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86644" y="1714488"/>
            <a:ext cx="1714512" cy="4572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универсальный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913985" y="1465033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584708" y="1448099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60615" y="1457641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78766" y="1465032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066877" y="1489605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844" y="2285992"/>
            <a:ext cx="8858312" cy="43204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Уровень изучения предмета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2844" y="2857496"/>
            <a:ext cx="4214842" cy="35719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 (базовый)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4876" y="2857496"/>
            <a:ext cx="4286280" cy="35719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(углубленный)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44" y="4079949"/>
            <a:ext cx="1071570" cy="14524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и литература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язык, литература 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85984" y="4071942"/>
            <a:ext cx="1318452" cy="1476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Иностранные языки</a:t>
            </a:r>
          </a:p>
          <a:p>
            <a:pPr algn="ctr">
              <a:lnSpc>
                <a:spcPts val="1300"/>
              </a:lnSpc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lnSpc>
                <a:spcPts val="1300"/>
              </a:lnSpc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ностранный язык;</a:t>
            </a:r>
          </a:p>
          <a:p>
            <a:pPr algn="ctr">
              <a:lnSpc>
                <a:spcPts val="1300"/>
              </a:lnSpc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торой иностранный язык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43306" y="4071942"/>
            <a:ext cx="1428760" cy="150019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науки</a:t>
            </a:r>
          </a:p>
          <a:p>
            <a:pPr algn="ctr">
              <a:lnSpc>
                <a:spcPts val="1200"/>
              </a:lnSpc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lnSpc>
                <a:spcPts val="1200"/>
              </a:lnSpc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стория; география;</a:t>
            </a:r>
          </a:p>
          <a:p>
            <a:pPr algn="ctr">
              <a:lnSpc>
                <a:spcPts val="1200"/>
              </a:lnSpc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экономика; право</a:t>
            </a:r>
          </a:p>
          <a:p>
            <a:pPr algn="ctr">
              <a:lnSpc>
                <a:spcPts val="1200"/>
              </a:lnSpc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lnSpc>
                <a:spcPts val="1200"/>
              </a:lnSpc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обществознание Россия в мире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43504" y="4071942"/>
            <a:ext cx="1285884" cy="148808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и информатика</a:t>
            </a:r>
          </a:p>
          <a:p>
            <a:pPr algn="ctr"/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атематика;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826" y="4071942"/>
            <a:ext cx="1357322" cy="150477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Естественные науки</a:t>
            </a:r>
          </a:p>
          <a:p>
            <a:pPr algn="ctr">
              <a:lnSpc>
                <a:spcPts val="1200"/>
              </a:lnSpc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lnSpc>
                <a:spcPts val="1200"/>
              </a:lnSpc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изика;</a:t>
            </a:r>
          </a:p>
          <a:p>
            <a:pPr algn="ctr">
              <a:lnSpc>
                <a:spcPts val="1200"/>
              </a:lnSpc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химия;</a:t>
            </a:r>
          </a:p>
          <a:p>
            <a:pPr algn="ctr">
              <a:lnSpc>
                <a:spcPts val="1200"/>
              </a:lnSpc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algn="ctr">
              <a:lnSpc>
                <a:spcPts val="1200"/>
              </a:lnSpc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lnSpc>
                <a:spcPts val="1200"/>
              </a:lnSpc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</a:p>
          <a:p>
            <a:pPr algn="ctr">
              <a:lnSpc>
                <a:spcPts val="1200"/>
              </a:lnSpc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естествознание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29586" y="4027601"/>
            <a:ext cx="1071570" cy="15404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ФЗК, экология и ОБЖ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ФЗК;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ОБЖ;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algn="ctr"/>
            <a:endParaRPr lang="ru-RU" sz="1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794276" y="3786584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928926" y="3786190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286248" y="3786190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572132" y="3786190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914917" y="3755874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262673" y="3738012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бъект 20"/>
          <p:cNvSpPr txBox="1">
            <a:spLocks/>
          </p:cNvSpPr>
          <p:nvPr/>
        </p:nvSpPr>
        <p:spPr>
          <a:xfrm>
            <a:off x="142844" y="5643578"/>
            <a:ext cx="8858312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4.Дополнительные учебные предметы и курсы по выбору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0"/>
          <p:cNvSpPr txBox="1">
            <a:spLocks/>
          </p:cNvSpPr>
          <p:nvPr/>
        </p:nvSpPr>
        <p:spPr>
          <a:xfrm>
            <a:off x="142844" y="6286520"/>
            <a:ext cx="8858312" cy="36003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Индивидуальный проект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14414" y="4071942"/>
            <a:ext cx="1071570" cy="14524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Родной язык и литература 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родной язык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литература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1714480" y="3786190"/>
            <a:ext cx="189735" cy="23657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36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186766" cy="1357338"/>
          </a:xfrm>
        </p:spPr>
        <p:txBody>
          <a:bodyPr>
            <a:norm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ЧТО?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Индивидуальный образовательный маршрут   учащегося старшей школы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5725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ЧЕГО?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Реализация данной системы будет: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учитывать образовательные запросы, склонности, личные и </a:t>
            </a:r>
            <a:r>
              <a:rPr lang="ru-RU" sz="2000" b="1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предпрофессиональные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интересы, способности  и познавательные возможности каждого учащегося  старшей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школы</a:t>
            </a:r>
            <a:endParaRPr lang="ru-RU" sz="20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обеспечивать  учащемуся позицию субъекта выбора, при разработке и реализации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образовательной программы</a:t>
            </a:r>
            <a:endParaRPr lang="ru-RU" sz="20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осуществлять педагогическую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поддержку 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самоопределению и 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самореализации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обеспечит 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каждому ученику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результаты, что  будет способствовать развитию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УУД</a:t>
            </a:r>
            <a:endParaRPr lang="ru-RU" sz="20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357166"/>
          <a:ext cx="8358245" cy="530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58204" cy="1271574"/>
          </a:xfrm>
        </p:spPr>
        <p:txBody>
          <a:bodyPr anchor="t"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СОДЕРЖАТЕЛЬНЫЙ БЛОК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включает содержание образования, осваиваемое в процессе реализации маршрута  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643050"/>
          <a:ext cx="821537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3643306" y="3357562"/>
            <a:ext cx="3000396" cy="23574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Программы дополнительного </a:t>
            </a:r>
            <a:r>
              <a:rPr lang="ru-RU" sz="1400" b="1" i="1" dirty="0">
                <a:solidFill>
                  <a:schemeClr val="tx1"/>
                </a:solidFill>
              </a:rPr>
              <a:t>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Профили. Профильные предметы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397000"/>
          <a:ext cx="8215370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Элективные курсы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397000"/>
          <a:ext cx="842968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Предметная практика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581420960"/>
              </p:ext>
            </p:extLst>
          </p:nvPr>
        </p:nvGraphicFramePr>
        <p:xfrm>
          <a:off x="428596" y="1397000"/>
          <a:ext cx="842968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 smtClean="0"/>
              <a:t>Социальное партнерство</a:t>
            </a:r>
            <a:endParaRPr lang="ru-RU" sz="29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196753"/>
            <a:ext cx="842968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Для учащихся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Максимальное удовлетворение образовательных потребностей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Доступ в образовательные учреждения, реализующие программы более высоких уровней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Проведение практической деятельности по предмету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Возможность иметь  индивидуальную образовательную траекторию в обучении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Раннее профессиональное самоопределение школьнико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4857760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2400" b="1" i="1" dirty="0" smtClean="0">
                <a:ea typeface="Times New Roman" pitchFamily="18" charset="0"/>
                <a:cs typeface="Arial" pitchFamily="34" charset="0"/>
              </a:rPr>
              <a:t>Для образовательного учреждения:</a:t>
            </a:r>
            <a:endParaRPr lang="ru-RU" sz="2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Расширение образовательных возможностей</a:t>
            </a:r>
            <a:endParaRPr lang="ru-RU" sz="2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565</TotalTime>
  <Words>1010</Words>
  <Application>Microsoft Office PowerPoint</Application>
  <PresentationFormat>Экран (4:3)</PresentationFormat>
  <Paragraphs>338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Слайд 1</vt:lpstr>
      <vt:lpstr>Индивидуальный образовательный маршрут как необходимый компонент реализации ФГОС в старшей школе  </vt:lpstr>
      <vt:lpstr>ЧТО? Индивидуальный образовательный маршрут   учащегося старшей школы</vt:lpstr>
      <vt:lpstr>Слайд 4</vt:lpstr>
      <vt:lpstr>СОДЕРЖАТЕЛЬНЫЙ БЛОК включает содержание образования, осваиваемое в процессе реализации маршрута    </vt:lpstr>
      <vt:lpstr>Профили. Профильные предметы</vt:lpstr>
      <vt:lpstr>Элективные курсы</vt:lpstr>
      <vt:lpstr>Предметная практика</vt:lpstr>
      <vt:lpstr>Социальное партнерство</vt:lpstr>
      <vt:lpstr>Исследовательская (проектная) деятельность</vt:lpstr>
      <vt:lpstr>Программы исследовательской (проектной) деятельности </vt:lpstr>
      <vt:lpstr>Программы предметных творческих мероприятий </vt:lpstr>
      <vt:lpstr>Слайд 13</vt:lpstr>
      <vt:lpstr>Выбор предмета на итоговую аттестацию</vt:lpstr>
      <vt:lpstr>Удельный вес выпускников, продолжающих образование в учреждениях более высокого уровня образования</vt:lpstr>
      <vt:lpstr>Сохранение профильности </vt:lpstr>
      <vt:lpstr>Схема Индивидуальный образовательный маршрут</vt:lpstr>
      <vt:lpstr>Слайд 18</vt:lpstr>
      <vt:lpstr>Социальная практика Профессиональные пробы</vt:lpstr>
      <vt:lpstr>Социальная практика</vt:lpstr>
      <vt:lpstr>Учебный план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маршрут учащегося</dc:title>
  <dc:creator>User</dc:creator>
  <cp:lastModifiedBy>off</cp:lastModifiedBy>
  <cp:revision>57</cp:revision>
  <cp:lastPrinted>2020-02-11T14:53:41Z</cp:lastPrinted>
  <dcterms:created xsi:type="dcterms:W3CDTF">2020-02-09T12:19:56Z</dcterms:created>
  <dcterms:modified xsi:type="dcterms:W3CDTF">2020-02-13T08:58:00Z</dcterms:modified>
</cp:coreProperties>
</file>